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93" r:id="rId3"/>
    <p:sldId id="257" r:id="rId4"/>
    <p:sldId id="258" r:id="rId5"/>
    <p:sldId id="28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7" r:id="rId15"/>
    <p:sldId id="267" r:id="rId16"/>
    <p:sldId id="268" r:id="rId17"/>
    <p:sldId id="269" r:id="rId18"/>
    <p:sldId id="270" r:id="rId19"/>
    <p:sldId id="289" r:id="rId20"/>
    <p:sldId id="285" r:id="rId21"/>
    <p:sldId id="286" r:id="rId22"/>
    <p:sldId id="271" r:id="rId23"/>
    <p:sldId id="272" r:id="rId24"/>
    <p:sldId id="280" r:id="rId25"/>
    <p:sldId id="281" r:id="rId26"/>
    <p:sldId id="274" r:id="rId27"/>
    <p:sldId id="275" r:id="rId28"/>
    <p:sldId id="276" r:id="rId29"/>
    <p:sldId id="291" r:id="rId30"/>
    <p:sldId id="292" r:id="rId31"/>
    <p:sldId id="277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81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784BE3-7778-46B6-BF76-20BD64F8C624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859E119-EA8A-48D1-82AF-8277495FE4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4BE3-7778-46B6-BF76-20BD64F8C624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119-EA8A-48D1-82AF-8277495FE4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4BE3-7778-46B6-BF76-20BD64F8C624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119-EA8A-48D1-82AF-8277495FE4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784BE3-7778-46B6-BF76-20BD64F8C624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119-EA8A-48D1-82AF-8277495FE4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784BE3-7778-46B6-BF76-20BD64F8C624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859E119-EA8A-48D1-82AF-8277495FE428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784BE3-7778-46B6-BF76-20BD64F8C624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859E119-EA8A-48D1-82AF-8277495FE4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784BE3-7778-46B6-BF76-20BD64F8C624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859E119-EA8A-48D1-82AF-8277495FE4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4BE3-7778-46B6-BF76-20BD64F8C624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119-EA8A-48D1-82AF-8277495FE4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784BE3-7778-46B6-BF76-20BD64F8C624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859E119-EA8A-48D1-82AF-8277495FE4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784BE3-7778-46B6-BF76-20BD64F8C624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859E119-EA8A-48D1-82AF-8277495FE4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784BE3-7778-46B6-BF76-20BD64F8C624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859E119-EA8A-48D1-82AF-8277495FE4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784BE3-7778-46B6-BF76-20BD64F8C624}" type="datetimeFigureOut">
              <a:rPr lang="cs-CZ" smtClean="0"/>
              <a:pPr/>
              <a:t>31.7.2014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859E119-EA8A-48D1-82AF-8277495FE42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file:///\\diva.aktuality.sk\clanok\37250\strasiak-menom-migrena-10-tipov-ako-ju-porazit\;250;400" TargetMode="External"/><Relationship Id="rId2" Type="http://schemas.openxmlformats.org/officeDocument/2006/relationships/hyperlink" Target="https://www.google.cz/search?hl=cs&amp;site=imghp&amp;tbm=isch&amp;source=hp&amp;biw=1366&amp;bih=641&amp;q=bolest&amp;oq=bolest&amp;gs_l=img.3..0l10.1290.2136.0.3465.6.6.0.0.0.0.356.1360.0j3j2j1.6.0....0...1ac.1.45.img..3.3.492.aoMxDMWvbi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NATRIUM SILICATUM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250280"/>
            <a:ext cx="8603456" cy="4607720"/>
          </a:xfrm>
        </p:spPr>
        <p:txBody>
          <a:bodyPr/>
          <a:lstStyle/>
          <a:p>
            <a:r>
              <a:rPr lang="cs-CZ" dirty="0" smtClean="0"/>
              <a:t>PETRA CIHLAROVA</a:t>
            </a:r>
          </a:p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r>
              <a:rPr lang="cs-CZ" dirty="0" smtClean="0"/>
              <a:t>   </a:t>
            </a:r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www.homeopatie-</a:t>
            </a:r>
            <a:r>
              <a:rPr lang="cs-CZ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praha.com</a:t>
            </a:r>
            <a:endParaRPr lang="cs-CZ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Another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troubles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Dry</a:t>
            </a:r>
            <a:r>
              <a:rPr lang="cs-CZ" dirty="0" smtClean="0"/>
              <a:t>, sensitive, </a:t>
            </a:r>
            <a:r>
              <a:rPr lang="cs-CZ" dirty="0" err="1" smtClean="0"/>
              <a:t>itching</a:t>
            </a:r>
            <a:r>
              <a:rPr lang="cs-CZ" dirty="0" smtClean="0"/>
              <a:t> skin</a:t>
            </a:r>
          </a:p>
          <a:p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eruption</a:t>
            </a:r>
            <a:r>
              <a:rPr lang="cs-CZ" dirty="0" smtClean="0"/>
              <a:t> on </a:t>
            </a:r>
            <a:r>
              <a:rPr lang="cs-CZ" dirty="0" err="1" smtClean="0"/>
              <a:t>upper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chest</a:t>
            </a:r>
            <a:endParaRPr lang="cs-CZ" dirty="0" smtClean="0"/>
          </a:p>
          <a:p>
            <a:r>
              <a:rPr lang="cs-CZ" dirty="0" err="1" smtClean="0"/>
              <a:t>Acne</a:t>
            </a:r>
            <a:r>
              <a:rPr lang="cs-CZ" dirty="0" smtClean="0"/>
              <a:t> on </a:t>
            </a:r>
            <a:r>
              <a:rPr lang="cs-CZ" dirty="0" err="1" smtClean="0"/>
              <a:t>back</a:t>
            </a:r>
            <a:endParaRPr lang="cs-CZ" dirty="0" smtClean="0"/>
          </a:p>
          <a:p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inflamed</a:t>
            </a:r>
            <a:r>
              <a:rPr lang="cs-CZ" dirty="0" smtClean="0"/>
              <a:t> </a:t>
            </a:r>
            <a:r>
              <a:rPr lang="cs-CZ" dirty="0" err="1" smtClean="0"/>
              <a:t>eyes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morning</a:t>
            </a:r>
            <a:endParaRPr lang="cs-CZ" dirty="0" smtClean="0"/>
          </a:p>
          <a:p>
            <a:r>
              <a:rPr lang="cs-CZ" dirty="0" err="1" smtClean="0"/>
              <a:t>Sleeplesness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Exhaustion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vyč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168414"/>
            <a:ext cx="4032448" cy="24438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Awful</a:t>
            </a:r>
            <a:r>
              <a:rPr lang="cs-CZ" dirty="0" smtClean="0"/>
              <a:t> </a:t>
            </a:r>
            <a:r>
              <a:rPr lang="cs-CZ" dirty="0" err="1" smtClean="0"/>
              <a:t>marriage</a:t>
            </a:r>
            <a:endParaRPr lang="cs-CZ" dirty="0" smtClean="0"/>
          </a:p>
          <a:p>
            <a:r>
              <a:rPr lang="cs-CZ" dirty="0" err="1" smtClean="0"/>
              <a:t>Felt</a:t>
            </a:r>
            <a:r>
              <a:rPr lang="cs-CZ" dirty="0" smtClean="0"/>
              <a:t> </a:t>
            </a:r>
            <a:r>
              <a:rPr lang="cs-CZ" dirty="0" err="1" smtClean="0"/>
              <a:t>alone</a:t>
            </a:r>
            <a:endParaRPr lang="cs-CZ" dirty="0" smtClean="0"/>
          </a:p>
          <a:p>
            <a:r>
              <a:rPr lang="cs-CZ" dirty="0" err="1" smtClean="0"/>
              <a:t>Husband</a:t>
            </a:r>
            <a:r>
              <a:rPr lang="cs-CZ" dirty="0" smtClean="0"/>
              <a:t> </a:t>
            </a:r>
            <a:r>
              <a:rPr lang="cs-CZ" dirty="0" err="1" smtClean="0"/>
              <a:t>wasted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money,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didn</a:t>
            </a:r>
            <a:r>
              <a:rPr lang="cs-CZ" dirty="0" smtClean="0"/>
              <a:t>´t tell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anyone</a:t>
            </a:r>
            <a:endParaRPr lang="cs-CZ" dirty="0" smtClean="0"/>
          </a:p>
          <a:p>
            <a:r>
              <a:rPr lang="cs-CZ" dirty="0" smtClean="0"/>
              <a:t>Had to </a:t>
            </a:r>
            <a:r>
              <a:rPr lang="cs-CZ" dirty="0" err="1" smtClean="0"/>
              <a:t>devorse</a:t>
            </a:r>
            <a:endParaRPr lang="cs-CZ" dirty="0" smtClean="0"/>
          </a:p>
          <a:p>
            <a:r>
              <a:rPr lang="cs-CZ" dirty="0" err="1" smtClean="0"/>
              <a:t>Traditional</a:t>
            </a:r>
            <a:r>
              <a:rPr lang="cs-CZ" dirty="0" smtClean="0"/>
              <a:t> </a:t>
            </a:r>
            <a:r>
              <a:rPr lang="cs-CZ" dirty="0" err="1" smtClean="0"/>
              <a:t>catholic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friends</a:t>
            </a:r>
            <a:endParaRPr lang="cs-CZ" dirty="0" smtClean="0"/>
          </a:p>
          <a:p>
            <a:r>
              <a:rPr lang="cs-CZ" dirty="0" err="1" smtClean="0"/>
              <a:t>Sadness</a:t>
            </a:r>
            <a:r>
              <a:rPr lang="cs-CZ" dirty="0" smtClean="0"/>
              <a:t>, hold </a:t>
            </a:r>
            <a:r>
              <a:rPr lang="cs-CZ" dirty="0" err="1" smtClean="0"/>
              <a:t>back</a:t>
            </a:r>
            <a:r>
              <a:rPr lang="cs-CZ" dirty="0" smtClean="0"/>
              <a:t> her </a:t>
            </a:r>
            <a:r>
              <a:rPr lang="cs-CZ" dirty="0" err="1" smtClean="0"/>
              <a:t>tears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rozvo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60649"/>
            <a:ext cx="3969199" cy="2722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remedy</a:t>
            </a:r>
            <a:r>
              <a:rPr lang="cs-CZ" dirty="0" smtClean="0"/>
              <a:t> I </a:t>
            </a:r>
            <a:r>
              <a:rPr lang="cs-CZ" dirty="0" err="1" smtClean="0"/>
              <a:t>gave</a:t>
            </a:r>
            <a:r>
              <a:rPr lang="cs-CZ" dirty="0" smtClean="0"/>
              <a:t> her: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Natrium </a:t>
            </a:r>
            <a:r>
              <a:rPr lang="cs-CZ" dirty="0" err="1" smtClean="0"/>
              <a:t>muriaticum</a:t>
            </a:r>
            <a:r>
              <a:rPr lang="cs-CZ" dirty="0" smtClean="0"/>
              <a:t> 30, 200, 1M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5 </a:t>
            </a:r>
            <a:r>
              <a:rPr lang="cs-CZ" dirty="0" err="1" smtClean="0"/>
              <a:t>month</a:t>
            </a:r>
            <a:endParaRPr lang="cs-CZ" dirty="0" smtClean="0"/>
          </a:p>
          <a:p>
            <a:r>
              <a:rPr lang="cs-CZ" dirty="0" smtClean="0"/>
              <a:t>Natrium </a:t>
            </a:r>
            <a:r>
              <a:rPr lang="cs-CZ" dirty="0" err="1" smtClean="0"/>
              <a:t>carbonicum</a:t>
            </a:r>
            <a:r>
              <a:rPr lang="cs-CZ" dirty="0" smtClean="0"/>
              <a:t> – no </a:t>
            </a:r>
            <a:r>
              <a:rPr lang="cs-CZ" dirty="0" err="1" smtClean="0"/>
              <a:t>result</a:t>
            </a:r>
            <a:endParaRPr lang="cs-CZ" dirty="0" smtClean="0"/>
          </a:p>
          <a:p>
            <a:r>
              <a:rPr lang="cs-CZ" dirty="0" smtClean="0"/>
              <a:t>Magnesium </a:t>
            </a:r>
            <a:r>
              <a:rPr lang="cs-CZ" dirty="0" err="1" smtClean="0"/>
              <a:t>muriaticum</a:t>
            </a:r>
            <a:r>
              <a:rPr lang="cs-CZ" dirty="0" smtClean="0"/>
              <a:t> – no </a:t>
            </a:r>
            <a:r>
              <a:rPr lang="cs-CZ" dirty="0" err="1" smtClean="0"/>
              <a:t>result</a:t>
            </a:r>
            <a:endParaRPr lang="cs-CZ" dirty="0" smtClean="0"/>
          </a:p>
          <a:p>
            <a:r>
              <a:rPr lang="cs-CZ" dirty="0" err="1" smtClean="0"/>
              <a:t>Phosphoricum</a:t>
            </a:r>
            <a:r>
              <a:rPr lang="cs-CZ" dirty="0" smtClean="0"/>
              <a:t> </a:t>
            </a:r>
            <a:r>
              <a:rPr lang="cs-CZ" dirty="0" err="1" smtClean="0"/>
              <a:t>acidum</a:t>
            </a:r>
            <a:r>
              <a:rPr lang="cs-CZ" dirty="0" smtClean="0"/>
              <a:t> – no </a:t>
            </a:r>
            <a:r>
              <a:rPr lang="cs-CZ" dirty="0" err="1" smtClean="0"/>
              <a:t>result</a:t>
            </a:r>
            <a:endParaRPr lang="cs-CZ" dirty="0" smtClean="0"/>
          </a:p>
          <a:p>
            <a:r>
              <a:rPr lang="cs-CZ" dirty="0" smtClean="0"/>
              <a:t>Natrium </a:t>
            </a:r>
            <a:r>
              <a:rPr lang="cs-CZ" dirty="0" err="1" smtClean="0"/>
              <a:t>muriaticum</a:t>
            </a:r>
            <a:r>
              <a:rPr lang="cs-CZ" dirty="0" smtClean="0"/>
              <a:t> – </a:t>
            </a:r>
            <a:r>
              <a:rPr lang="cs-CZ" dirty="0" err="1" smtClean="0"/>
              <a:t>seems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quite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dirty="0" err="1" smtClean="0"/>
              <a:t>went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r>
              <a:rPr lang="cs-CZ" dirty="0" smtClean="0"/>
              <a:t> to </a:t>
            </a:r>
            <a:r>
              <a:rPr lang="cs-CZ" dirty="0" err="1" smtClean="0"/>
              <a:t>situation</a:t>
            </a:r>
            <a:r>
              <a:rPr lang="cs-CZ" dirty="0" smtClean="0"/>
              <a:t>,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started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lived</a:t>
            </a:r>
            <a:r>
              <a:rPr lang="cs-CZ" dirty="0" smtClean="0"/>
              <a:t> in </a:t>
            </a:r>
            <a:r>
              <a:rPr lang="cs-CZ" dirty="0" err="1" smtClean="0"/>
              <a:t>catholic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endParaRPr lang="cs-CZ" dirty="0" smtClean="0"/>
          </a:p>
          <a:p>
            <a:r>
              <a:rPr lang="cs-CZ" dirty="0" err="1" smtClean="0"/>
              <a:t>Nobody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her </a:t>
            </a:r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friends</a:t>
            </a:r>
            <a:r>
              <a:rPr lang="cs-CZ" dirty="0" smtClean="0"/>
              <a:t>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devorced</a:t>
            </a:r>
            <a:endParaRPr lang="cs-CZ" dirty="0" smtClean="0"/>
          </a:p>
          <a:p>
            <a:r>
              <a:rPr lang="cs-CZ" dirty="0" err="1" smtClean="0"/>
              <a:t>She</a:t>
            </a:r>
            <a:r>
              <a:rPr lang="cs-CZ" dirty="0" smtClean="0"/>
              <a:t> had to do </a:t>
            </a:r>
            <a:r>
              <a:rPr lang="cs-CZ" dirty="0" err="1" smtClean="0"/>
              <a:t>it</a:t>
            </a:r>
            <a:r>
              <a:rPr lang="cs-CZ" dirty="0" smtClean="0"/>
              <a:t> just 2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marriage</a:t>
            </a:r>
            <a:endParaRPr lang="cs-CZ" dirty="0" smtClean="0"/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feel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she feel?</a:t>
            </a:r>
            <a:endParaRPr lang="cs-CZ" dirty="0"/>
          </a:p>
        </p:txBody>
      </p:sp>
      <p:pic>
        <p:nvPicPr>
          <p:cNvPr id="5" name="Obrázek 4" descr="rozvod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484784"/>
            <a:ext cx="4202733" cy="3168352"/>
          </a:xfrm>
          <a:prstGeom prst="rect">
            <a:avLst/>
          </a:prstGeom>
        </p:spPr>
      </p:pic>
      <p:pic>
        <p:nvPicPr>
          <p:cNvPr id="9" name="Zástupný symbol pro obsah 8" descr="svatba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1" y="3573016"/>
            <a:ext cx="4608512" cy="2824336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felt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4834880" cy="4609984"/>
          </a:xfrm>
        </p:spPr>
        <p:txBody>
          <a:bodyPr/>
          <a:lstStyle/>
          <a:p>
            <a:r>
              <a:rPr lang="cs-CZ" dirty="0" err="1" smtClean="0"/>
              <a:t>Estranged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her </a:t>
            </a:r>
            <a:r>
              <a:rPr lang="cs-CZ" dirty="0" err="1" smtClean="0"/>
              <a:t>family</a:t>
            </a:r>
            <a:endParaRPr lang="cs-CZ" dirty="0" smtClean="0"/>
          </a:p>
          <a:p>
            <a:r>
              <a:rPr lang="cs-CZ" dirty="0" smtClean="0"/>
              <a:t>Not </a:t>
            </a:r>
            <a:r>
              <a:rPr lang="cs-CZ" dirty="0" err="1" smtClean="0"/>
              <a:t>belong</a:t>
            </a:r>
            <a:r>
              <a:rPr lang="cs-CZ" dirty="0" smtClean="0"/>
              <a:t> to </a:t>
            </a:r>
            <a:r>
              <a:rPr lang="cs-CZ" dirty="0" err="1" smtClean="0"/>
              <a:t>them</a:t>
            </a:r>
            <a:endParaRPr lang="cs-CZ" dirty="0" smtClean="0"/>
          </a:p>
          <a:p>
            <a:r>
              <a:rPr lang="cs-CZ" dirty="0" smtClean="0"/>
              <a:t>Not </a:t>
            </a:r>
            <a:r>
              <a:rPr lang="cs-CZ" dirty="0" err="1" smtClean="0"/>
              <a:t>belong</a:t>
            </a:r>
            <a:r>
              <a:rPr lang="cs-CZ" dirty="0" smtClean="0"/>
              <a:t> to </a:t>
            </a:r>
            <a:r>
              <a:rPr lang="cs-CZ" dirty="0" err="1" smtClean="0"/>
              <a:t>anybody</a:t>
            </a:r>
            <a:endParaRPr lang="cs-CZ" dirty="0" smtClean="0"/>
          </a:p>
          <a:p>
            <a:r>
              <a:rPr lang="cs-CZ" dirty="0" err="1" smtClean="0"/>
              <a:t>Alone</a:t>
            </a:r>
            <a:endParaRPr lang="cs-CZ" dirty="0" smtClean="0"/>
          </a:p>
          <a:p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aversion</a:t>
            </a:r>
            <a:r>
              <a:rPr lang="cs-CZ" dirty="0" smtClean="0"/>
              <a:t> to her </a:t>
            </a:r>
            <a:r>
              <a:rPr lang="cs-CZ" dirty="0" err="1" smtClean="0"/>
              <a:t>husband</a:t>
            </a:r>
            <a:endParaRPr lang="cs-CZ" dirty="0"/>
          </a:p>
        </p:txBody>
      </p:sp>
      <p:pic>
        <p:nvPicPr>
          <p:cNvPr id="4" name="Obrázek 3" descr="s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132856"/>
            <a:ext cx="3298118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Repertorization</a:t>
            </a:r>
            <a:r>
              <a:rPr lang="cs-CZ" dirty="0" smtClean="0"/>
              <a:t>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MIND - ESTRANGED - </a:t>
            </a:r>
            <a:r>
              <a:rPr lang="cs-CZ" dirty="0" err="1" smtClean="0"/>
              <a:t>family</a:t>
            </a:r>
            <a:r>
              <a:rPr lang="cs-CZ" dirty="0" smtClean="0"/>
              <a:t>; </a:t>
            </a:r>
            <a:r>
              <a:rPr lang="cs-CZ" dirty="0" err="1" smtClean="0"/>
              <a:t>from</a:t>
            </a:r>
            <a:r>
              <a:rPr lang="cs-CZ" dirty="0" smtClean="0"/>
              <a:t> his: (31)</a:t>
            </a:r>
          </a:p>
          <a:p>
            <a:r>
              <a:rPr lang="cs-CZ" dirty="0" smtClean="0"/>
              <a:t>MIND - DELUSIONS - </a:t>
            </a:r>
            <a:r>
              <a:rPr lang="cs-CZ" dirty="0" err="1" smtClean="0"/>
              <a:t>family</a:t>
            </a:r>
            <a:r>
              <a:rPr lang="cs-CZ" dirty="0" smtClean="0"/>
              <a:t>, </a:t>
            </a:r>
            <a:r>
              <a:rPr lang="cs-CZ" dirty="0" err="1" smtClean="0"/>
              <a:t>does</a:t>
            </a:r>
            <a:r>
              <a:rPr lang="cs-CZ" dirty="0" smtClean="0"/>
              <a:t> not </a:t>
            </a:r>
            <a:r>
              <a:rPr lang="cs-CZ" dirty="0" err="1" smtClean="0"/>
              <a:t>belong</a:t>
            </a:r>
            <a:r>
              <a:rPr lang="cs-CZ" dirty="0" smtClean="0"/>
              <a:t> to her </a:t>
            </a:r>
            <a:r>
              <a:rPr lang="cs-CZ" dirty="0" err="1" smtClean="0"/>
              <a:t>own</a:t>
            </a:r>
            <a:r>
              <a:rPr lang="cs-CZ" dirty="0" smtClean="0"/>
              <a:t>: (3) </a:t>
            </a:r>
          </a:p>
          <a:p>
            <a:r>
              <a:rPr lang="cs-CZ" dirty="0" smtClean="0"/>
              <a:t>MIND - DESPAIR - love,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disappointed</a:t>
            </a:r>
            <a:r>
              <a:rPr lang="cs-CZ" dirty="0" smtClean="0"/>
              <a:t>: (4) </a:t>
            </a:r>
          </a:p>
          <a:p>
            <a:r>
              <a:rPr lang="cs-CZ" dirty="0" smtClean="0"/>
              <a:t>MIND - DELUSIONS - </a:t>
            </a:r>
            <a:r>
              <a:rPr lang="cs-CZ" dirty="0" err="1" smtClean="0"/>
              <a:t>alone</a:t>
            </a:r>
            <a:r>
              <a:rPr lang="cs-CZ" dirty="0" smtClean="0"/>
              <a:t>, </a:t>
            </a:r>
            <a:r>
              <a:rPr lang="cs-CZ" dirty="0" err="1" smtClean="0"/>
              <a:t>being</a:t>
            </a:r>
            <a:r>
              <a:rPr lang="cs-CZ" dirty="0" smtClean="0"/>
              <a:t> -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alone</a:t>
            </a:r>
            <a:r>
              <a:rPr lang="cs-CZ" dirty="0" smtClean="0"/>
              <a:t>;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: (7) </a:t>
            </a:r>
          </a:p>
          <a:p>
            <a:r>
              <a:rPr lang="cs-CZ" dirty="0" smtClean="0"/>
              <a:t>MIND - DELUSIONS - </a:t>
            </a:r>
            <a:r>
              <a:rPr lang="cs-CZ" dirty="0" err="1" smtClean="0"/>
              <a:t>alone</a:t>
            </a:r>
            <a:r>
              <a:rPr lang="cs-CZ" dirty="0" smtClean="0"/>
              <a:t>, </a:t>
            </a:r>
            <a:r>
              <a:rPr lang="cs-CZ" dirty="0" err="1" smtClean="0"/>
              <a:t>being</a:t>
            </a:r>
            <a:r>
              <a:rPr lang="cs-CZ" dirty="0" smtClean="0"/>
              <a:t> - </a:t>
            </a:r>
            <a:r>
              <a:rPr lang="cs-CZ" dirty="0" err="1" smtClean="0"/>
              <a:t>belong</a:t>
            </a:r>
            <a:r>
              <a:rPr lang="cs-CZ" dirty="0" smtClean="0"/>
              <a:t> to </a:t>
            </a:r>
            <a:r>
              <a:rPr lang="cs-CZ" dirty="0" err="1" smtClean="0"/>
              <a:t>anyone</a:t>
            </a:r>
            <a:r>
              <a:rPr lang="cs-CZ" dirty="0" smtClean="0"/>
              <a:t>;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not: (5) </a:t>
            </a:r>
          </a:p>
          <a:p>
            <a:r>
              <a:rPr lang="cs-CZ" dirty="0" smtClean="0"/>
              <a:t>MIND - AVERSION - </a:t>
            </a:r>
            <a:r>
              <a:rPr lang="cs-CZ" dirty="0" err="1" smtClean="0"/>
              <a:t>husband</a:t>
            </a:r>
            <a:r>
              <a:rPr lang="cs-CZ" dirty="0" smtClean="0"/>
              <a:t>, to: (18) 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Natrium </a:t>
            </a:r>
            <a:r>
              <a:rPr lang="cs-CZ" dirty="0" err="1" smtClean="0"/>
              <a:t>silicatum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Zástupný symbol pro obsah 3" descr="648px-Albit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772816"/>
            <a:ext cx="4946003" cy="4572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Follow</a:t>
            </a:r>
            <a:r>
              <a:rPr lang="cs-CZ" dirty="0" smtClean="0"/>
              <a:t> </a:t>
            </a:r>
            <a:r>
              <a:rPr lang="cs-CZ" dirty="0" err="1" smtClean="0"/>
              <a:t>ups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Natrium </a:t>
            </a:r>
            <a:r>
              <a:rPr lang="cs-CZ" dirty="0" err="1" smtClean="0"/>
              <a:t>silicatum</a:t>
            </a:r>
            <a:r>
              <a:rPr lang="cs-CZ" dirty="0" smtClean="0"/>
              <a:t> 200 in </a:t>
            </a:r>
            <a:r>
              <a:rPr lang="cs-CZ" dirty="0" err="1" smtClean="0"/>
              <a:t>July</a:t>
            </a:r>
            <a:r>
              <a:rPr lang="cs-CZ" dirty="0" smtClean="0"/>
              <a:t> 2010</a:t>
            </a:r>
          </a:p>
          <a:p>
            <a:r>
              <a:rPr lang="cs-CZ" dirty="0" smtClean="0"/>
              <a:t>August 2010: much </a:t>
            </a:r>
            <a:r>
              <a:rPr lang="cs-CZ" dirty="0" err="1" smtClean="0"/>
              <a:t>better</a:t>
            </a:r>
            <a:r>
              <a:rPr lang="cs-CZ" dirty="0" smtClean="0"/>
              <a:t>, </a:t>
            </a:r>
            <a:r>
              <a:rPr lang="cs-CZ" dirty="0" err="1" smtClean="0"/>
              <a:t>looked</a:t>
            </a:r>
            <a:r>
              <a:rPr lang="cs-CZ" dirty="0" smtClean="0"/>
              <a:t> </a:t>
            </a:r>
            <a:r>
              <a:rPr lang="cs-CZ" dirty="0" err="1" smtClean="0"/>
              <a:t>changed</a:t>
            </a:r>
            <a:r>
              <a:rPr lang="cs-CZ" dirty="0" smtClean="0"/>
              <a:t>, </a:t>
            </a:r>
            <a:r>
              <a:rPr lang="cs-CZ" dirty="0" err="1" smtClean="0"/>
              <a:t>pain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50% </a:t>
            </a:r>
            <a:r>
              <a:rPr lang="cs-CZ" dirty="0" err="1" smtClean="0"/>
              <a:t>better</a:t>
            </a:r>
            <a:endParaRPr lang="cs-CZ" dirty="0" smtClean="0"/>
          </a:p>
          <a:p>
            <a:r>
              <a:rPr lang="cs-CZ" dirty="0" err="1" smtClean="0"/>
              <a:t>September</a:t>
            </a:r>
            <a:r>
              <a:rPr lang="cs-CZ" dirty="0" smtClean="0"/>
              <a:t> 2010: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repeated</a:t>
            </a:r>
            <a:r>
              <a:rPr lang="cs-CZ" dirty="0" smtClean="0"/>
              <a:t> </a:t>
            </a:r>
            <a:r>
              <a:rPr lang="cs-CZ" dirty="0" err="1" smtClean="0"/>
              <a:t>remedy</a:t>
            </a:r>
            <a:r>
              <a:rPr lang="cs-CZ" dirty="0" smtClean="0"/>
              <a:t> </a:t>
            </a:r>
            <a:r>
              <a:rPr lang="cs-CZ" dirty="0" err="1" smtClean="0"/>
              <a:t>once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helps</a:t>
            </a:r>
            <a:r>
              <a:rPr lang="cs-CZ" dirty="0" smtClean="0"/>
              <a:t>,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returned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thoughts</a:t>
            </a:r>
            <a:r>
              <a:rPr lang="cs-CZ" dirty="0" smtClean="0"/>
              <a:t> : Natrium </a:t>
            </a:r>
            <a:r>
              <a:rPr lang="cs-CZ" dirty="0" err="1" smtClean="0"/>
              <a:t>silicatum</a:t>
            </a:r>
            <a:r>
              <a:rPr lang="cs-CZ" dirty="0" smtClean="0"/>
              <a:t> 1M</a:t>
            </a:r>
          </a:p>
          <a:p>
            <a:r>
              <a:rPr lang="cs-CZ" dirty="0" err="1" smtClean="0"/>
              <a:t>Actouber</a:t>
            </a:r>
            <a:r>
              <a:rPr lang="cs-CZ" dirty="0" smtClean="0"/>
              <a:t> 2010: no </a:t>
            </a:r>
            <a:r>
              <a:rPr lang="cs-CZ" dirty="0" err="1" smtClean="0"/>
              <a:t>pain</a:t>
            </a:r>
            <a:r>
              <a:rPr lang="cs-CZ" dirty="0" smtClean="0"/>
              <a:t>, </a:t>
            </a:r>
            <a:r>
              <a:rPr lang="cs-CZ" dirty="0" err="1" smtClean="0"/>
              <a:t>sleep</a:t>
            </a:r>
            <a:r>
              <a:rPr lang="cs-CZ" dirty="0" smtClean="0"/>
              <a:t> </a:t>
            </a:r>
            <a:r>
              <a:rPr lang="cs-CZ" dirty="0" err="1" smtClean="0"/>
              <a:t>well</a:t>
            </a:r>
            <a:r>
              <a:rPr lang="cs-CZ" dirty="0" smtClean="0"/>
              <a:t>, </a:t>
            </a:r>
            <a:r>
              <a:rPr lang="cs-CZ" dirty="0" err="1" smtClean="0"/>
              <a:t>energy</a:t>
            </a:r>
            <a:r>
              <a:rPr lang="cs-CZ" dirty="0" smtClean="0"/>
              <a:t> </a:t>
            </a:r>
            <a:r>
              <a:rPr lang="cs-CZ" dirty="0" err="1" smtClean="0"/>
              <a:t>enough</a:t>
            </a:r>
            <a:r>
              <a:rPr lang="cs-CZ" dirty="0" smtClean="0"/>
              <a:t>,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mood</a:t>
            </a:r>
            <a:endParaRPr lang="cs-CZ" dirty="0" smtClean="0"/>
          </a:p>
          <a:p>
            <a:r>
              <a:rPr lang="cs-CZ" dirty="0" err="1" smtClean="0"/>
              <a:t>April</a:t>
            </a:r>
            <a:r>
              <a:rPr lang="cs-CZ" dirty="0" smtClean="0"/>
              <a:t> 2011: </a:t>
            </a:r>
            <a:r>
              <a:rPr lang="cs-CZ" dirty="0" err="1" smtClean="0"/>
              <a:t>give</a:t>
            </a:r>
            <a:r>
              <a:rPr lang="cs-CZ" dirty="0" smtClean="0"/>
              <a:t> </a:t>
            </a:r>
            <a:r>
              <a:rPr lang="cs-CZ" dirty="0" err="1" smtClean="0"/>
              <a:t>thanks</a:t>
            </a:r>
            <a:r>
              <a:rPr lang="cs-CZ" dirty="0" smtClean="0"/>
              <a:t> 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 April 2011 </a:t>
            </a:r>
            <a:endParaRPr lang="cs-CZ" dirty="0"/>
          </a:p>
        </p:txBody>
      </p:sp>
      <p:pic>
        <p:nvPicPr>
          <p:cNvPr id="5" name="Obrázek 4" descr="stest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700808"/>
            <a:ext cx="3267373" cy="2491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7" name="Obrázek 6" descr="s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700808"/>
            <a:ext cx="3312368" cy="244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 descr="s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4365104"/>
            <a:ext cx="4896544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Natrium</a:t>
            </a:r>
            <a:r>
              <a:rPr lang="en-US" dirty="0" smtClean="0"/>
              <a:t> </a:t>
            </a:r>
            <a:r>
              <a:rPr lang="en-US" dirty="0" err="1" smtClean="0"/>
              <a:t>silicatum</a:t>
            </a:r>
            <a:r>
              <a:rPr lang="en-US" dirty="0" smtClean="0"/>
              <a:t> - mind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Feeling being alone, not belong to the group, even to h</a:t>
            </a:r>
            <a:r>
              <a:rPr lang="cs-CZ" dirty="0" err="1" smtClean="0"/>
              <a:t>er</a:t>
            </a:r>
            <a:r>
              <a:rPr lang="en-US" dirty="0" smtClean="0"/>
              <a:t> family, estranged</a:t>
            </a:r>
          </a:p>
          <a:p>
            <a:r>
              <a:rPr lang="en-US" dirty="0" smtClean="0"/>
              <a:t>Deep sadness, prolong grieve, despair </a:t>
            </a:r>
          </a:p>
          <a:p>
            <a:r>
              <a:rPr lang="en-US" dirty="0" smtClean="0"/>
              <a:t>Confusion about his feelings </a:t>
            </a:r>
          </a:p>
          <a:p>
            <a:r>
              <a:rPr lang="en-US" dirty="0" smtClean="0"/>
              <a:t>Irresolution, indifference, laziness</a:t>
            </a:r>
          </a:p>
          <a:p>
            <a:r>
              <a:rPr lang="en-US" dirty="0" smtClean="0"/>
              <a:t>Fears – failure, people, crowd, dark, disease, death, alone </a:t>
            </a:r>
          </a:p>
          <a:p>
            <a:r>
              <a:rPr lang="en-US" dirty="0" smtClean="0"/>
              <a:t>Aversion certain persons, husband</a:t>
            </a:r>
          </a:p>
          <a:p>
            <a:r>
              <a:rPr lang="en-US" dirty="0" err="1" smtClean="0"/>
              <a:t>Amel</a:t>
            </a:r>
            <a:r>
              <a:rPr lang="en-US" dirty="0" smtClean="0"/>
              <a:t>. – dancing, physical exertion, music</a:t>
            </a:r>
          </a:p>
          <a:p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Natrium</a:t>
            </a:r>
            <a:r>
              <a:rPr lang="en-US" dirty="0" smtClean="0"/>
              <a:t> </a:t>
            </a:r>
            <a:r>
              <a:rPr lang="en-US" dirty="0" err="1" smtClean="0"/>
              <a:t>silicatum</a:t>
            </a:r>
            <a:r>
              <a:rPr lang="en-US" dirty="0" smtClean="0"/>
              <a:t> - physical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Headache, </a:t>
            </a:r>
            <a:r>
              <a:rPr lang="en-US" dirty="0" err="1" smtClean="0"/>
              <a:t>migrains</a:t>
            </a:r>
            <a:endParaRPr lang="en-US" dirty="0" smtClean="0"/>
          </a:p>
          <a:p>
            <a:r>
              <a:rPr lang="en-US" dirty="0" smtClean="0"/>
              <a:t>Weakness</a:t>
            </a:r>
          </a:p>
          <a:p>
            <a:r>
              <a:rPr lang="en-US" dirty="0" smtClean="0"/>
              <a:t>Poor digestion</a:t>
            </a:r>
          </a:p>
          <a:p>
            <a:r>
              <a:rPr lang="en-US" dirty="0" smtClean="0"/>
              <a:t>Cramps after eating</a:t>
            </a:r>
          </a:p>
          <a:p>
            <a:r>
              <a:rPr lang="en-US" dirty="0" smtClean="0"/>
              <a:t>Stitching pain in abdomen</a:t>
            </a:r>
          </a:p>
          <a:p>
            <a:r>
              <a:rPr lang="en-US" dirty="0" err="1" smtClean="0"/>
              <a:t>Sleeplesness</a:t>
            </a:r>
            <a:r>
              <a:rPr lang="en-US" dirty="0" smtClean="0"/>
              <a:t> – cares, thoughts activity </a:t>
            </a:r>
          </a:p>
          <a:p>
            <a:r>
              <a:rPr lang="en-US" dirty="0" smtClean="0"/>
              <a:t>Pain – back, extremities, menses </a:t>
            </a:r>
          </a:p>
          <a:p>
            <a:endParaRPr lang="cs-CZ" dirty="0"/>
          </a:p>
        </p:txBody>
      </p:sp>
      <p:pic>
        <p:nvPicPr>
          <p:cNvPr id="4" name="Obrázek 3" descr="648px-Albit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628800"/>
            <a:ext cx="2726446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Natrium </a:t>
            </a:r>
            <a:r>
              <a:rPr lang="cs-CZ" dirty="0" err="1" smtClean="0"/>
              <a:t>silicatum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remedy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devorse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015" y="1882775"/>
            <a:ext cx="8131969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Differential diagnosis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Natrium </a:t>
            </a:r>
            <a:r>
              <a:rPr lang="cs-CZ" dirty="0" err="1" smtClean="0"/>
              <a:t>muriaticum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Ailments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disappointed</a:t>
            </a:r>
            <a:r>
              <a:rPr lang="cs-CZ" dirty="0" smtClean="0"/>
              <a:t> love</a:t>
            </a:r>
          </a:p>
          <a:p>
            <a:r>
              <a:rPr lang="cs-CZ" dirty="0" err="1" smtClean="0"/>
              <a:t>Closed</a:t>
            </a:r>
            <a:r>
              <a:rPr lang="cs-CZ" dirty="0" smtClean="0"/>
              <a:t>, </a:t>
            </a:r>
            <a:r>
              <a:rPr lang="cs-CZ" dirty="0" err="1" smtClean="0"/>
              <a:t>reserved</a:t>
            </a:r>
            <a:endParaRPr lang="cs-CZ" dirty="0" smtClean="0"/>
          </a:p>
          <a:p>
            <a:r>
              <a:rPr lang="cs-CZ" dirty="0" err="1" smtClean="0"/>
              <a:t>Aversion</a:t>
            </a:r>
            <a:r>
              <a:rPr lang="cs-CZ" dirty="0" smtClean="0"/>
              <a:t> to </a:t>
            </a:r>
            <a:r>
              <a:rPr lang="cs-CZ" dirty="0" err="1" smtClean="0"/>
              <a:t>husband</a:t>
            </a:r>
            <a:endParaRPr lang="cs-CZ" dirty="0" smtClean="0"/>
          </a:p>
          <a:p>
            <a:r>
              <a:rPr lang="cs-CZ" dirty="0" err="1" smtClean="0"/>
              <a:t>Desair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cs-CZ" dirty="0" smtClean="0"/>
          </a:p>
          <a:p>
            <a:r>
              <a:rPr lang="cs-CZ" dirty="0" err="1" smtClean="0"/>
              <a:t>Grieve</a:t>
            </a:r>
            <a:r>
              <a:rPr lang="cs-CZ" dirty="0" smtClean="0"/>
              <a:t>  - </a:t>
            </a:r>
            <a:r>
              <a:rPr lang="cs-CZ" dirty="0" err="1" smtClean="0"/>
              <a:t>prolong</a:t>
            </a:r>
            <a:r>
              <a:rPr lang="cs-CZ" dirty="0" smtClean="0"/>
              <a:t>, </a:t>
            </a:r>
            <a:r>
              <a:rPr lang="cs-CZ" dirty="0" err="1" smtClean="0"/>
              <a:t>silent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sů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060848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Differential</a:t>
            </a:r>
            <a:r>
              <a:rPr lang="cs-CZ" dirty="0" smtClean="0"/>
              <a:t> </a:t>
            </a:r>
            <a:r>
              <a:rPr lang="cs-CZ" dirty="0" err="1" smtClean="0"/>
              <a:t>diagnosis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Silicea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Fear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failure</a:t>
            </a:r>
            <a:r>
              <a:rPr lang="cs-CZ" dirty="0" smtClean="0"/>
              <a:t> </a:t>
            </a:r>
            <a:r>
              <a:rPr lang="cs-CZ" dirty="0" err="1" smtClean="0"/>
              <a:t>ine</a:t>
            </a:r>
            <a:r>
              <a:rPr lang="cs-CZ" dirty="0" smtClean="0"/>
              <a:t> </a:t>
            </a:r>
            <a:r>
              <a:rPr lang="cs-CZ" dirty="0" err="1" smtClean="0"/>
              <a:t>examination</a:t>
            </a:r>
            <a:endParaRPr lang="cs-CZ" dirty="0" smtClean="0"/>
          </a:p>
          <a:p>
            <a:r>
              <a:rPr lang="cs-CZ" dirty="0" err="1" smtClean="0"/>
              <a:t>Desire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sunshine</a:t>
            </a:r>
            <a:endParaRPr lang="cs-CZ" dirty="0" smtClean="0"/>
          </a:p>
          <a:p>
            <a:r>
              <a:rPr lang="cs-CZ" dirty="0" err="1" smtClean="0"/>
              <a:t>Irresolution</a:t>
            </a:r>
            <a:r>
              <a:rPr lang="cs-CZ" dirty="0" smtClean="0"/>
              <a:t> </a:t>
            </a:r>
          </a:p>
          <a:p>
            <a:r>
              <a:rPr lang="cs-CZ" dirty="0" smtClean="0"/>
              <a:t>Pedant</a:t>
            </a:r>
          </a:p>
          <a:p>
            <a:endParaRPr lang="cs-CZ" dirty="0"/>
          </a:p>
        </p:txBody>
      </p:sp>
      <p:pic>
        <p:nvPicPr>
          <p:cNvPr id="4" name="Obrázek 3" descr="imagesIQ0R8VY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132856"/>
            <a:ext cx="2533650" cy="1800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Differential</a:t>
            </a:r>
            <a:r>
              <a:rPr lang="cs-CZ" dirty="0" smtClean="0"/>
              <a:t> </a:t>
            </a:r>
            <a:r>
              <a:rPr lang="cs-CZ" dirty="0" err="1" smtClean="0"/>
              <a:t>diagnosis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Carcinosin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Chronic</a:t>
            </a:r>
            <a:r>
              <a:rPr lang="cs-CZ" dirty="0" smtClean="0"/>
              <a:t> </a:t>
            </a:r>
            <a:r>
              <a:rPr lang="cs-CZ" dirty="0" err="1" smtClean="0"/>
              <a:t>sadness</a:t>
            </a:r>
            <a:endParaRPr lang="cs-CZ" dirty="0" smtClean="0"/>
          </a:p>
          <a:p>
            <a:r>
              <a:rPr lang="cs-CZ" dirty="0" smtClean="0"/>
              <a:t>Feeling </a:t>
            </a: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alone</a:t>
            </a:r>
            <a:endParaRPr lang="cs-CZ" dirty="0" smtClean="0"/>
          </a:p>
          <a:p>
            <a:r>
              <a:rPr lang="cs-CZ" dirty="0" smtClean="0"/>
              <a:t>Pedant</a:t>
            </a:r>
          </a:p>
          <a:p>
            <a:endParaRPr lang="cs-CZ" dirty="0" smtClean="0"/>
          </a:p>
        </p:txBody>
      </p:sp>
      <p:pic>
        <p:nvPicPr>
          <p:cNvPr id="4" name="Obrázek 3" descr="car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844824"/>
            <a:ext cx="2105025" cy="2171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, </a:t>
            </a:r>
            <a:r>
              <a:rPr lang="cs-CZ" dirty="0" err="1" smtClean="0"/>
              <a:t>Homeopaths</a:t>
            </a:r>
            <a:r>
              <a:rPr lang="cs-CZ" dirty="0" smtClean="0"/>
              <a:t>,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healing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, as </a:t>
            </a:r>
            <a:r>
              <a:rPr lang="cs-CZ" dirty="0" err="1" smtClean="0"/>
              <a:t>homeopath</a:t>
            </a:r>
            <a:r>
              <a:rPr lang="cs-CZ" dirty="0" smtClean="0"/>
              <a:t>, </a:t>
            </a:r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practically</a:t>
            </a:r>
            <a:r>
              <a:rPr lang="cs-CZ" dirty="0" smtClean="0"/>
              <a:t> many </a:t>
            </a:r>
            <a:r>
              <a:rPr lang="cs-CZ" dirty="0" err="1" smtClean="0"/>
              <a:t>levels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healing</a:t>
            </a:r>
            <a:r>
              <a:rPr lang="cs-CZ" dirty="0" smtClean="0"/>
              <a:t>, </a:t>
            </a:r>
            <a:r>
              <a:rPr lang="cs-CZ" dirty="0" err="1" smtClean="0"/>
              <a:t>but</a:t>
            </a:r>
            <a:r>
              <a:rPr lang="cs-CZ" dirty="0" smtClean="0"/>
              <a:t> just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to help my patiens.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depents</a:t>
            </a:r>
            <a:r>
              <a:rPr lang="cs-CZ" dirty="0" smtClean="0"/>
              <a:t> on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deep</a:t>
            </a:r>
            <a:r>
              <a:rPr lang="cs-CZ" dirty="0" smtClean="0"/>
              <a:t> I´m </a:t>
            </a:r>
            <a:r>
              <a:rPr lang="cs-CZ" dirty="0" err="1" smtClean="0"/>
              <a:t>able</a:t>
            </a:r>
            <a:r>
              <a:rPr lang="cs-CZ" dirty="0" smtClean="0"/>
              <a:t> to go to </a:t>
            </a:r>
            <a:r>
              <a:rPr lang="cs-CZ" dirty="0" err="1" smtClean="0"/>
              <a:t>the</a:t>
            </a:r>
            <a:r>
              <a:rPr lang="cs-CZ" dirty="0" smtClean="0"/>
              <a:t> story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patient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similar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remedy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I </a:t>
            </a:r>
            <a:r>
              <a:rPr lang="cs-CZ" dirty="0" err="1" smtClean="0"/>
              <a:t>give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once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give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remedy</a:t>
            </a:r>
            <a:r>
              <a:rPr lang="cs-CZ" dirty="0" smtClean="0"/>
              <a:t>,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happens</a:t>
            </a:r>
            <a:r>
              <a:rPr lang="cs-CZ" dirty="0" smtClean="0"/>
              <a:t>.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call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healing</a:t>
            </a:r>
            <a:r>
              <a:rPr lang="cs-CZ" dirty="0" smtClean="0"/>
              <a:t>,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simillimum</a:t>
            </a:r>
            <a:r>
              <a:rPr lang="cs-CZ" dirty="0" smtClean="0"/>
              <a:t>. I </a:t>
            </a:r>
            <a:r>
              <a:rPr lang="cs-CZ" dirty="0" err="1" smtClean="0"/>
              <a:t>think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dirty="0" smtClean="0"/>
              <a:t> in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are just </a:t>
            </a:r>
            <a:r>
              <a:rPr lang="cs-CZ" dirty="0" err="1" smtClean="0"/>
              <a:t>seldom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 in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say</a:t>
            </a:r>
            <a:r>
              <a:rPr lang="cs-CZ" dirty="0" smtClean="0"/>
              <a:t>: „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simillimum</a:t>
            </a:r>
            <a:r>
              <a:rPr lang="cs-CZ" dirty="0" smtClean="0"/>
              <a:t>!“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patient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happy </a:t>
            </a:r>
            <a:r>
              <a:rPr lang="cs-CZ" dirty="0" err="1" smtClean="0"/>
              <a:t>for</a:t>
            </a:r>
            <a:r>
              <a:rPr lang="cs-CZ" dirty="0" smtClean="0"/>
              <a:t> many </a:t>
            </a:r>
            <a:r>
              <a:rPr lang="cs-CZ" dirty="0" err="1" smtClean="0"/>
              <a:t>years</a:t>
            </a:r>
            <a:r>
              <a:rPr lang="cs-CZ" dirty="0" smtClean="0"/>
              <a:t> on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remedy</a:t>
            </a:r>
            <a:r>
              <a:rPr lang="cs-CZ" dirty="0" smtClean="0"/>
              <a:t>.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remedy</a:t>
            </a:r>
            <a:r>
              <a:rPr lang="cs-CZ" dirty="0" smtClean="0"/>
              <a:t> more </a:t>
            </a:r>
            <a:r>
              <a:rPr lang="cs-CZ" dirty="0" err="1" smtClean="0"/>
              <a:t>often</a:t>
            </a:r>
            <a:r>
              <a:rPr lang="cs-CZ" dirty="0" smtClean="0"/>
              <a:t>.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Why</a:t>
            </a:r>
            <a:r>
              <a:rPr lang="cs-CZ" dirty="0" smtClean="0"/>
              <a:t>? May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enough</a:t>
            </a:r>
            <a:r>
              <a:rPr lang="cs-CZ" dirty="0" smtClean="0"/>
              <a:t> 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simillimum</a:t>
            </a:r>
            <a:r>
              <a:rPr lang="cs-CZ" dirty="0" smtClean="0"/>
              <a:t>,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changing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patient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his </a:t>
            </a:r>
            <a:r>
              <a:rPr lang="cs-CZ" dirty="0" err="1" smtClean="0"/>
              <a:t>remedy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changing</a:t>
            </a:r>
            <a:r>
              <a:rPr lang="cs-CZ" dirty="0" smtClean="0"/>
              <a:t>, </a:t>
            </a:r>
            <a:r>
              <a:rPr lang="cs-CZ" dirty="0" err="1" smtClean="0"/>
              <a:t>too</a:t>
            </a:r>
            <a:r>
              <a:rPr lang="cs-CZ" dirty="0" smtClean="0"/>
              <a:t>,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healing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 just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floating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surface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strategies</a:t>
            </a:r>
            <a:r>
              <a:rPr lang="cs-CZ" dirty="0" smtClean="0"/>
              <a:t> 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applying</a:t>
            </a:r>
            <a:r>
              <a:rPr lang="cs-CZ" dirty="0" smtClean="0"/>
              <a:t> in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When</a:t>
            </a:r>
            <a:r>
              <a:rPr lang="cs-CZ" dirty="0" smtClean="0"/>
              <a:t> I start to </a:t>
            </a:r>
            <a:r>
              <a:rPr lang="cs-CZ" dirty="0" err="1" smtClean="0"/>
              <a:t>treat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patient</a:t>
            </a:r>
            <a:r>
              <a:rPr lang="cs-CZ" dirty="0" smtClean="0"/>
              <a:t>, I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give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remedy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I </a:t>
            </a:r>
            <a:r>
              <a:rPr lang="cs-CZ" dirty="0" err="1" smtClean="0"/>
              <a:t>can</a:t>
            </a:r>
            <a:r>
              <a:rPr lang="cs-CZ" dirty="0" smtClean="0"/>
              <a:t>, </a:t>
            </a:r>
            <a:r>
              <a:rPr lang="cs-CZ" dirty="0" err="1" smtClean="0"/>
              <a:t>but</a:t>
            </a:r>
            <a:r>
              <a:rPr lang="cs-CZ" dirty="0" smtClean="0"/>
              <a:t> not </a:t>
            </a:r>
            <a:r>
              <a:rPr lang="cs-CZ" dirty="0" err="1" smtClean="0"/>
              <a:t>always</a:t>
            </a:r>
            <a:r>
              <a:rPr lang="cs-CZ" dirty="0" smtClean="0"/>
              <a:t> I´m </a:t>
            </a:r>
            <a:r>
              <a:rPr lang="cs-CZ" dirty="0" err="1" smtClean="0"/>
              <a:t>able</a:t>
            </a:r>
            <a:r>
              <a:rPr lang="cs-CZ" dirty="0" smtClean="0"/>
              <a:t> to </a:t>
            </a:r>
            <a:r>
              <a:rPr lang="cs-CZ" dirty="0" err="1" smtClean="0"/>
              <a:t>reach</a:t>
            </a:r>
            <a:r>
              <a:rPr lang="cs-CZ" dirty="0" smtClean="0"/>
              <a:t> a </a:t>
            </a:r>
            <a:r>
              <a:rPr lang="cs-CZ" dirty="0" err="1" smtClean="0"/>
              <a:t>goal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remedy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patient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. </a:t>
            </a:r>
            <a:r>
              <a:rPr lang="cs-CZ" dirty="0" err="1" smtClean="0"/>
              <a:t>We</a:t>
            </a:r>
            <a:r>
              <a:rPr lang="en-GB" dirty="0" smtClean="0"/>
              <a:t> can</a:t>
            </a:r>
            <a:r>
              <a:rPr lang="cs-CZ" dirty="0" smtClean="0"/>
              <a:t> </a:t>
            </a:r>
            <a:r>
              <a:rPr lang="cs-CZ" dirty="0" err="1" smtClean="0"/>
              <a:t>call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healing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remedy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reach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goal</a:t>
            </a:r>
            <a:r>
              <a:rPr lang="cs-CZ" dirty="0" smtClean="0"/>
              <a:t>. </a:t>
            </a:r>
          </a:p>
          <a:p>
            <a:r>
              <a:rPr lang="cs-CZ" dirty="0" smtClean="0"/>
              <a:t>In my </a:t>
            </a:r>
            <a:r>
              <a:rPr lang="cs-CZ" dirty="0" err="1" smtClean="0"/>
              <a:t>practice</a:t>
            </a:r>
            <a:r>
              <a:rPr lang="cs-CZ" dirty="0" smtClean="0"/>
              <a:t> I´m </a:t>
            </a:r>
            <a:r>
              <a:rPr lang="cs-CZ" dirty="0" err="1" smtClean="0"/>
              <a:t>applying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: </a:t>
            </a:r>
            <a:r>
              <a:rPr lang="cs-CZ" dirty="0" err="1" smtClean="0"/>
              <a:t>Carefuly</a:t>
            </a:r>
            <a:r>
              <a:rPr lang="cs-CZ" dirty="0" smtClean="0"/>
              <a:t> listen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patient</a:t>
            </a:r>
            <a:r>
              <a:rPr lang="cs-CZ" dirty="0" smtClean="0"/>
              <a:t>,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centre line </a:t>
            </a:r>
            <a:r>
              <a:rPr lang="cs-CZ" dirty="0" err="1" smtClean="0"/>
              <a:t>of</a:t>
            </a:r>
            <a:r>
              <a:rPr lang="cs-CZ" dirty="0" smtClean="0"/>
              <a:t> his story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remedy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I </a:t>
            </a:r>
            <a:r>
              <a:rPr lang="cs-CZ" dirty="0" err="1" smtClean="0"/>
              <a:t>can</a:t>
            </a:r>
            <a:r>
              <a:rPr lang="cs-CZ" dirty="0" smtClean="0"/>
              <a:t>. And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happen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react</a:t>
            </a:r>
            <a:r>
              <a:rPr lang="cs-CZ" dirty="0" smtClean="0"/>
              <a:t> on </a:t>
            </a:r>
            <a:r>
              <a:rPr lang="cs-CZ" dirty="0" err="1" smtClean="0"/>
              <a:t>it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Homeopathy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people from</a:t>
            </a:r>
            <a:r>
              <a:rPr lang="cs-CZ" dirty="0" smtClean="0"/>
              <a:t>: </a:t>
            </a:r>
            <a:r>
              <a:rPr lang="en-US" dirty="0" smtClean="0"/>
              <a:t> </a:t>
            </a:r>
          </a:p>
          <a:p>
            <a:r>
              <a:rPr lang="en-US" dirty="0" smtClean="0"/>
              <a:t>- </a:t>
            </a:r>
            <a:r>
              <a:rPr lang="cs-CZ" dirty="0" err="1" smtClean="0"/>
              <a:t>Fears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cs-CZ" dirty="0" err="1" smtClean="0"/>
              <a:t>Pain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cs-CZ" dirty="0" err="1" smtClean="0"/>
              <a:t>Disease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Change</a:t>
            </a:r>
            <a:r>
              <a:rPr lang="cs-CZ" dirty="0" smtClean="0"/>
              <a:t> point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endParaRPr lang="cs-CZ" dirty="0" smtClean="0"/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. Let‘s do </a:t>
            </a:r>
            <a:r>
              <a:rPr lang="cs-CZ" dirty="0" err="1" smtClean="0"/>
              <a:t>it</a:t>
            </a:r>
            <a:r>
              <a:rPr lang="cs-CZ" dirty="0" smtClean="0"/>
              <a:t>!</a:t>
            </a:r>
          </a:p>
          <a:p>
            <a:endParaRPr lang="cs-CZ" dirty="0"/>
          </a:p>
        </p:txBody>
      </p:sp>
      <p:pic>
        <p:nvPicPr>
          <p:cNvPr id="4" name="Obrázek 3" descr="štěst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729839"/>
            <a:ext cx="3240360" cy="28353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Natrium </a:t>
            </a:r>
            <a:r>
              <a:rPr lang="cs-CZ" dirty="0" err="1" smtClean="0"/>
              <a:t>silicatum</a:t>
            </a:r>
            <a:r>
              <a:rPr lang="cs-CZ" dirty="0" smtClean="0"/>
              <a:t> case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Women</a:t>
            </a:r>
            <a:r>
              <a:rPr lang="cs-CZ" dirty="0" smtClean="0"/>
              <a:t>, 33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endParaRPr lang="cs-CZ" dirty="0" smtClean="0"/>
          </a:p>
          <a:p>
            <a:r>
              <a:rPr lang="cs-CZ" dirty="0" err="1" smtClean="0"/>
              <a:t>Closed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reserved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„</a:t>
            </a:r>
            <a:r>
              <a:rPr lang="cs-CZ" dirty="0" err="1" smtClean="0"/>
              <a:t>Nat</a:t>
            </a:r>
            <a:r>
              <a:rPr lang="cs-CZ" dirty="0" smtClean="0"/>
              <a:t>-m“</a:t>
            </a:r>
          </a:p>
          <a:p>
            <a:r>
              <a:rPr lang="cs-CZ" dirty="0" smtClean="0"/>
              <a:t>Elegant, </a:t>
            </a:r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eyes</a:t>
            </a:r>
            <a:r>
              <a:rPr lang="cs-CZ" dirty="0" smtClean="0"/>
              <a:t>, sad look</a:t>
            </a:r>
          </a:p>
          <a:p>
            <a:r>
              <a:rPr lang="cs-CZ" dirty="0" err="1" smtClean="0"/>
              <a:t>Troubles</a:t>
            </a:r>
            <a:r>
              <a:rPr lang="cs-CZ" dirty="0" smtClean="0"/>
              <a:t> </a:t>
            </a:r>
            <a:r>
              <a:rPr lang="cs-CZ" dirty="0" err="1" smtClean="0"/>
              <a:t>begun</a:t>
            </a:r>
            <a:r>
              <a:rPr lang="cs-CZ" dirty="0" smtClean="0"/>
              <a:t> 2 </a:t>
            </a:r>
            <a:r>
              <a:rPr lang="cs-CZ" dirty="0" err="1" smtClean="0"/>
              <a:t>years</a:t>
            </a:r>
            <a:r>
              <a:rPr lang="cs-CZ" dirty="0" smtClean="0"/>
              <a:t> ago,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devorced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Sources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pictures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900" dirty="0" smtClean="0">
                <a:hlinkClick r:id="rId2"/>
              </a:rPr>
              <a:t>https://www.google.cz/search?hl=cs&amp;site=imghp&amp;tbm=isch&amp;source=hp&amp;biw=1366&amp;bih=641&amp;q=bolest&amp;oq=bolest&amp;gs_l=img.3..0l10.1290.2136.0.3465.6.6.0.0.0.0.356.1360.0j3j2j1.6.0....0...1ac.1.45.img..3.3.492.aoMxDMWvbig</a:t>
            </a:r>
            <a:endParaRPr lang="cs-CZ" sz="900" dirty="0" smtClean="0"/>
          </a:p>
          <a:p>
            <a:r>
              <a:rPr lang="cs-CZ" sz="900" dirty="0" smtClean="0"/>
              <a:t>://www.</a:t>
            </a:r>
            <a:r>
              <a:rPr lang="cs-CZ" sz="900" dirty="0" err="1" smtClean="0"/>
              <a:t>google.cz</a:t>
            </a:r>
            <a:r>
              <a:rPr lang="cs-CZ" sz="900" dirty="0" smtClean="0"/>
              <a:t>/</a:t>
            </a:r>
            <a:r>
              <a:rPr lang="cs-CZ" sz="900" dirty="0" err="1" smtClean="0"/>
              <a:t>search</a:t>
            </a:r>
            <a:r>
              <a:rPr lang="cs-CZ" sz="900" dirty="0" smtClean="0"/>
              <a:t>?</a:t>
            </a:r>
            <a:r>
              <a:rPr lang="cs-CZ" sz="900" dirty="0" err="1" smtClean="0"/>
              <a:t>hl</a:t>
            </a:r>
            <a:r>
              <a:rPr lang="cs-CZ" sz="900" dirty="0" smtClean="0"/>
              <a:t>=</a:t>
            </a:r>
            <a:r>
              <a:rPr lang="cs-CZ" sz="900" dirty="0" err="1" smtClean="0"/>
              <a:t>cs</a:t>
            </a:r>
            <a:r>
              <a:rPr lang="cs-CZ" sz="900" dirty="0" smtClean="0"/>
              <a:t>&amp;</a:t>
            </a:r>
            <a:r>
              <a:rPr lang="cs-CZ" sz="900" dirty="0" err="1" smtClean="0"/>
              <a:t>site</a:t>
            </a:r>
            <a:r>
              <a:rPr lang="cs-CZ" sz="900" dirty="0" smtClean="0"/>
              <a:t>=</a:t>
            </a:r>
            <a:r>
              <a:rPr lang="cs-CZ" sz="900" dirty="0" err="1" smtClean="0"/>
              <a:t>imghp</a:t>
            </a:r>
            <a:r>
              <a:rPr lang="cs-CZ" sz="900" dirty="0" smtClean="0"/>
              <a:t>&amp;</a:t>
            </a:r>
            <a:r>
              <a:rPr lang="cs-CZ" sz="900" dirty="0" err="1" smtClean="0"/>
              <a:t>tbm</a:t>
            </a:r>
            <a:r>
              <a:rPr lang="cs-CZ" sz="900" dirty="0" smtClean="0"/>
              <a:t>=</a:t>
            </a:r>
            <a:r>
              <a:rPr lang="cs-CZ" sz="900" dirty="0" err="1" smtClean="0"/>
              <a:t>isch</a:t>
            </a:r>
            <a:r>
              <a:rPr lang="cs-CZ" sz="900" dirty="0" smtClean="0"/>
              <a:t>&amp;</a:t>
            </a:r>
            <a:r>
              <a:rPr lang="cs-CZ" sz="900" dirty="0" err="1" smtClean="0"/>
              <a:t>source</a:t>
            </a:r>
            <a:r>
              <a:rPr lang="cs-CZ" sz="900" dirty="0" smtClean="0"/>
              <a:t>=</a:t>
            </a:r>
            <a:r>
              <a:rPr lang="cs-CZ" sz="900" dirty="0" err="1" smtClean="0"/>
              <a:t>hp</a:t>
            </a:r>
            <a:r>
              <a:rPr lang="cs-CZ" sz="900" dirty="0" smtClean="0"/>
              <a:t>&amp;</a:t>
            </a:r>
            <a:r>
              <a:rPr lang="cs-CZ" sz="900" dirty="0" err="1" smtClean="0"/>
              <a:t>biw</a:t>
            </a:r>
            <a:r>
              <a:rPr lang="cs-CZ" sz="900" dirty="0" smtClean="0"/>
              <a:t>=1366&amp;</a:t>
            </a:r>
            <a:r>
              <a:rPr lang="cs-CZ" sz="900" dirty="0" err="1" smtClean="0"/>
              <a:t>bih</a:t>
            </a:r>
            <a:r>
              <a:rPr lang="cs-CZ" sz="900" dirty="0" smtClean="0"/>
              <a:t>=641&amp;q=bolest&amp;</a:t>
            </a:r>
            <a:r>
              <a:rPr lang="cs-CZ" sz="900" dirty="0" err="1" smtClean="0"/>
              <a:t>oq</a:t>
            </a:r>
            <a:r>
              <a:rPr lang="cs-CZ" sz="900" dirty="0" smtClean="0"/>
              <a:t>=bolest&amp;</a:t>
            </a:r>
            <a:r>
              <a:rPr lang="cs-CZ" sz="900" dirty="0" err="1" smtClean="0"/>
              <a:t>gs</a:t>
            </a:r>
            <a:r>
              <a:rPr lang="cs-CZ" sz="900" dirty="0" smtClean="0"/>
              <a:t>_l=img.3..0l10.1290.2136.0.3465.6.6.0.0.0.0.356.1360.0j3j2j1.6.0....0...1ac.1.45.img..3.3.492.aoMxDMWvbig#</a:t>
            </a:r>
            <a:r>
              <a:rPr lang="cs-CZ" sz="900" dirty="0" err="1" smtClean="0"/>
              <a:t>hl</a:t>
            </a:r>
            <a:r>
              <a:rPr lang="cs-CZ" sz="900" dirty="0" smtClean="0"/>
              <a:t>=</a:t>
            </a:r>
            <a:r>
              <a:rPr lang="cs-CZ" sz="900" dirty="0" err="1" smtClean="0"/>
              <a:t>cs</a:t>
            </a:r>
            <a:r>
              <a:rPr lang="cs-CZ" sz="900" dirty="0" smtClean="0"/>
              <a:t>&amp;q=radost&amp;</a:t>
            </a:r>
            <a:r>
              <a:rPr lang="cs-CZ" sz="900" dirty="0" err="1" smtClean="0"/>
              <a:t>tbm</a:t>
            </a:r>
            <a:r>
              <a:rPr lang="cs-CZ" sz="900" dirty="0" smtClean="0"/>
              <a:t>=</a:t>
            </a:r>
            <a:r>
              <a:rPr lang="cs-CZ" sz="900" dirty="0" err="1" smtClean="0"/>
              <a:t>isch</a:t>
            </a:r>
            <a:r>
              <a:rPr lang="cs-CZ" sz="900" dirty="0" smtClean="0"/>
              <a:t>&amp;</a:t>
            </a:r>
            <a:r>
              <a:rPr lang="cs-CZ" sz="900" dirty="0" err="1" smtClean="0"/>
              <a:t>facrc</a:t>
            </a:r>
            <a:r>
              <a:rPr lang="cs-CZ" sz="900" dirty="0" smtClean="0"/>
              <a:t>=_&amp;</a:t>
            </a:r>
            <a:r>
              <a:rPr lang="cs-CZ" sz="900" dirty="0" err="1" smtClean="0"/>
              <a:t>imgdii</a:t>
            </a:r>
            <a:r>
              <a:rPr lang="cs-CZ" sz="900" dirty="0" smtClean="0"/>
              <a:t>=_&amp;</a:t>
            </a:r>
            <a:r>
              <a:rPr lang="cs-CZ" sz="900" dirty="0" err="1" smtClean="0"/>
              <a:t>imgrc</a:t>
            </a:r>
            <a:r>
              <a:rPr lang="cs-CZ" sz="900" dirty="0" smtClean="0"/>
              <a:t>=zMD5MZf14a9CqM%253A%3Bi9plmrzp1vWFXM%3Bhttp%253A%252F%252Fjenprokrasu.jenprozeny.cz%252Fsites%252Fdefault%252Ffiles%252Fimagecache%252Fupoutavka%252Fteasers%252F5564%252F38839.jpg%3Bhttp%253A%252F%252Fjenprokrasu.cz%252Fzdravi%252F5564-recept-na-radost-</a:t>
            </a:r>
            <a:r>
              <a:rPr lang="cs-CZ" sz="900" dirty="0" err="1" smtClean="0"/>
              <a:t>budte</a:t>
            </a:r>
            <a:r>
              <a:rPr lang="cs-CZ" sz="900" dirty="0" smtClean="0"/>
              <a:t>-si-</a:t>
            </a:r>
            <a:r>
              <a:rPr lang="cs-CZ" sz="900" dirty="0" err="1" smtClean="0"/>
              <a:t>vdecna</a:t>
            </a:r>
            <a:r>
              <a:rPr lang="cs-CZ" sz="900" dirty="0" smtClean="0"/>
              <a:t>%3B426%3B344</a:t>
            </a:r>
          </a:p>
          <a:p>
            <a:r>
              <a:rPr lang="cs-CZ" sz="900" dirty="0" smtClean="0">
                <a:hlinkClick r:id="rId2"/>
              </a:rPr>
              <a:t>https://www.google.cz/search?hl=cs&amp;site=imghp&amp;tbm=isch&amp;source=hp&amp;biw=1366&amp;bih=641&amp;q=bolest&amp;oq=bolest&amp;gs_l=img.3..0l10.1290.2136.0.3465.6.6.0.0.0.0.356.1360.0j3j2j1.6.0....0...1ac.1.45.img..3.3.492.aoMxDMWvbig#hl=cs&amp;q=svatba&amp;tbm=isch&amp;facr</a:t>
            </a:r>
            <a:endParaRPr lang="cs-CZ" sz="900" dirty="0" smtClean="0"/>
          </a:p>
          <a:p>
            <a:r>
              <a:rPr lang="cs-CZ" sz="900" dirty="0" err="1" smtClean="0"/>
              <a:t>ttps</a:t>
            </a:r>
            <a:r>
              <a:rPr lang="cs-CZ" sz="900" dirty="0" smtClean="0"/>
              <a:t>://www.</a:t>
            </a:r>
            <a:r>
              <a:rPr lang="cs-CZ" sz="900" dirty="0" err="1" smtClean="0"/>
              <a:t>google.cz</a:t>
            </a:r>
            <a:r>
              <a:rPr lang="cs-CZ" sz="900" dirty="0" smtClean="0"/>
              <a:t>/</a:t>
            </a:r>
            <a:r>
              <a:rPr lang="cs-CZ" sz="900" dirty="0" err="1" smtClean="0"/>
              <a:t>search</a:t>
            </a:r>
            <a:r>
              <a:rPr lang="cs-CZ" sz="900" dirty="0" smtClean="0"/>
              <a:t>?</a:t>
            </a:r>
            <a:r>
              <a:rPr lang="cs-CZ" sz="900" dirty="0" err="1" smtClean="0"/>
              <a:t>hl</a:t>
            </a:r>
            <a:r>
              <a:rPr lang="cs-CZ" sz="900" dirty="0" smtClean="0"/>
              <a:t>=</a:t>
            </a:r>
            <a:r>
              <a:rPr lang="cs-CZ" sz="900" dirty="0" err="1" smtClean="0"/>
              <a:t>cs</a:t>
            </a:r>
            <a:r>
              <a:rPr lang="cs-CZ" sz="900" dirty="0" smtClean="0"/>
              <a:t>&amp;</a:t>
            </a:r>
            <a:r>
              <a:rPr lang="cs-CZ" sz="900" dirty="0" err="1" smtClean="0"/>
              <a:t>site</a:t>
            </a:r>
            <a:r>
              <a:rPr lang="cs-CZ" sz="900" dirty="0" smtClean="0"/>
              <a:t>=</a:t>
            </a:r>
            <a:r>
              <a:rPr lang="cs-CZ" sz="900" dirty="0" err="1" smtClean="0"/>
              <a:t>imghp</a:t>
            </a:r>
            <a:r>
              <a:rPr lang="cs-CZ" sz="900" dirty="0" smtClean="0"/>
              <a:t>&amp;</a:t>
            </a:r>
            <a:r>
              <a:rPr lang="cs-CZ" sz="900" dirty="0" err="1" smtClean="0"/>
              <a:t>tbm</a:t>
            </a:r>
            <a:r>
              <a:rPr lang="cs-CZ" sz="900" dirty="0" smtClean="0"/>
              <a:t>=</a:t>
            </a:r>
            <a:r>
              <a:rPr lang="cs-CZ" sz="900" dirty="0" err="1" smtClean="0"/>
              <a:t>isch</a:t>
            </a:r>
            <a:r>
              <a:rPr lang="cs-CZ" sz="900" dirty="0" smtClean="0"/>
              <a:t>&amp;</a:t>
            </a:r>
            <a:r>
              <a:rPr lang="cs-CZ" sz="900" dirty="0" err="1" smtClean="0"/>
              <a:t>source</a:t>
            </a:r>
            <a:r>
              <a:rPr lang="cs-CZ" sz="900" dirty="0" smtClean="0"/>
              <a:t>=</a:t>
            </a:r>
            <a:r>
              <a:rPr lang="cs-CZ" sz="900" dirty="0" err="1" smtClean="0"/>
              <a:t>hp</a:t>
            </a:r>
            <a:r>
              <a:rPr lang="cs-CZ" sz="900" dirty="0" smtClean="0"/>
              <a:t>&amp;</a:t>
            </a:r>
            <a:r>
              <a:rPr lang="cs-CZ" sz="900" dirty="0" err="1" smtClean="0"/>
              <a:t>biw</a:t>
            </a:r>
            <a:r>
              <a:rPr lang="cs-CZ" sz="900" dirty="0" smtClean="0"/>
              <a:t>=1366&amp;</a:t>
            </a:r>
            <a:r>
              <a:rPr lang="cs-CZ" sz="900" dirty="0" err="1" smtClean="0"/>
              <a:t>bih</a:t>
            </a:r>
            <a:r>
              <a:rPr lang="cs-CZ" sz="900" dirty="0" smtClean="0"/>
              <a:t>=641&amp;q=bolest&amp;</a:t>
            </a:r>
            <a:r>
              <a:rPr lang="cs-CZ" sz="900" dirty="0" err="1" smtClean="0"/>
              <a:t>oq</a:t>
            </a:r>
            <a:r>
              <a:rPr lang="cs-CZ" sz="900" dirty="0" smtClean="0"/>
              <a:t>=bolest&amp;</a:t>
            </a:r>
            <a:r>
              <a:rPr lang="cs-CZ" sz="900" dirty="0" err="1" smtClean="0"/>
              <a:t>gs</a:t>
            </a:r>
            <a:r>
              <a:rPr lang="cs-CZ" sz="900" dirty="0" smtClean="0"/>
              <a:t>_l=img.3..0l10.1290.2136.0.3465.6.6.0.0.0.0.356.1360.0j3j2j1.6.0....0...1ac.1.45.img..3.3.492.aoMxDMWvbig#</a:t>
            </a:r>
            <a:r>
              <a:rPr lang="cs-CZ" sz="900" dirty="0" err="1" smtClean="0"/>
              <a:t>hl</a:t>
            </a:r>
            <a:r>
              <a:rPr lang="cs-CZ" sz="900" dirty="0" smtClean="0"/>
              <a:t>=</a:t>
            </a:r>
            <a:r>
              <a:rPr lang="cs-CZ" sz="900" dirty="0" err="1" smtClean="0"/>
              <a:t>cs</a:t>
            </a:r>
            <a:r>
              <a:rPr lang="cs-CZ" sz="900" dirty="0" smtClean="0"/>
              <a:t>&amp;q=rozvod&amp;</a:t>
            </a:r>
            <a:r>
              <a:rPr lang="cs-CZ" sz="900" dirty="0" err="1" smtClean="0"/>
              <a:t>tbm</a:t>
            </a:r>
            <a:r>
              <a:rPr lang="cs-CZ" sz="900" dirty="0" smtClean="0"/>
              <a:t>=</a:t>
            </a:r>
            <a:r>
              <a:rPr lang="cs-CZ" sz="900" dirty="0" err="1" smtClean="0"/>
              <a:t>isch</a:t>
            </a:r>
            <a:r>
              <a:rPr lang="cs-CZ" sz="900" dirty="0" smtClean="0"/>
              <a:t>&amp;</a:t>
            </a:r>
            <a:r>
              <a:rPr lang="cs-CZ" sz="900" dirty="0" err="1" smtClean="0"/>
              <a:t>facrc</a:t>
            </a:r>
            <a:r>
              <a:rPr lang="cs-CZ" sz="900" dirty="0" smtClean="0"/>
              <a:t>=_&amp;</a:t>
            </a:r>
            <a:r>
              <a:rPr lang="cs-CZ" sz="900" dirty="0" err="1" smtClean="0"/>
              <a:t>imgdii</a:t>
            </a:r>
            <a:r>
              <a:rPr lang="cs-CZ" sz="900" dirty="0" smtClean="0"/>
              <a:t>=_&amp;</a:t>
            </a:r>
            <a:r>
              <a:rPr lang="cs-CZ" sz="900" dirty="0" err="1" smtClean="0"/>
              <a:t>imgrc</a:t>
            </a:r>
            <a:r>
              <a:rPr lang="cs-CZ" sz="900" dirty="0" smtClean="0"/>
              <a:t>=hh1Zs8_</a:t>
            </a:r>
            <a:r>
              <a:rPr lang="cs-CZ" sz="900" dirty="0" err="1" smtClean="0"/>
              <a:t>kCggbQM</a:t>
            </a:r>
            <a:r>
              <a:rPr lang="cs-CZ" sz="900" dirty="0" smtClean="0"/>
              <a:t>%253A%3BXNr9KNeJQvI1iM%3Bhttp%253A%252F%252Fimg.diva.sk%252Fstories%252F2013%252Fvztahy%252Fostatne%252Frozvod-rozchod-sud-</a:t>
            </a:r>
            <a:r>
              <a:rPr lang="cs-CZ" sz="900" dirty="0" err="1" smtClean="0"/>
              <a:t>koniec</a:t>
            </a:r>
            <a:r>
              <a:rPr lang="cs-CZ" sz="900" dirty="0" smtClean="0"/>
              <a:t>-</a:t>
            </a:r>
            <a:r>
              <a:rPr lang="cs-CZ" sz="900" dirty="0" err="1" smtClean="0"/>
              <a:t>laska</a:t>
            </a:r>
            <a:r>
              <a:rPr lang="cs-CZ" sz="900" dirty="0" smtClean="0"/>
              <a:t>_</a:t>
            </a:r>
            <a:r>
              <a:rPr lang="cs-CZ" sz="900" dirty="0" err="1" smtClean="0"/>
              <a:t>dreamstime.com.jpg</a:t>
            </a:r>
            <a:r>
              <a:rPr lang="cs-CZ" sz="900" dirty="0" smtClean="0"/>
              <a:t>%3Bhttp%253A%252F%252Fdiva.aktuality.sk%252Fclanok%252F36688%252Fpravnik-ponuka-</a:t>
            </a:r>
            <a:r>
              <a:rPr lang="cs-CZ" sz="900" dirty="0" err="1" smtClean="0"/>
              <a:t>bezplatny</a:t>
            </a:r>
            <a:r>
              <a:rPr lang="cs-CZ" sz="900" dirty="0" smtClean="0"/>
              <a:t>-rozvod-</a:t>
            </a:r>
            <a:r>
              <a:rPr lang="cs-CZ" sz="900" dirty="0" err="1" smtClean="0"/>
              <a:t>ako</a:t>
            </a:r>
            <a:r>
              <a:rPr lang="cs-CZ" sz="900" dirty="0" smtClean="0"/>
              <a:t>-</a:t>
            </a:r>
            <a:r>
              <a:rPr lang="cs-CZ" sz="900" dirty="0" err="1" smtClean="0"/>
              <a:t>valentinsky</a:t>
            </a:r>
            <a:r>
              <a:rPr lang="cs-CZ" sz="900" dirty="0" smtClean="0"/>
              <a:t>-</a:t>
            </a:r>
            <a:r>
              <a:rPr lang="cs-CZ" sz="900" dirty="0" err="1" smtClean="0"/>
              <a:t>darcek</a:t>
            </a:r>
            <a:r>
              <a:rPr lang="cs-CZ" sz="900" dirty="0" smtClean="0"/>
              <a:t>%252F%3B700%3B469</a:t>
            </a:r>
          </a:p>
          <a:p>
            <a:r>
              <a:rPr lang="cs-CZ" sz="900" dirty="0" smtClean="0"/>
              <a:t>https://www.google.cz/search?hl=cs&amp;site=imghp&amp;tbm=isch&amp;source=hp&amp;biw=1366&amp;bih=641&amp;q=bolest&amp;oq=bolest&amp;gs_l=img.3..0l10.1290.2136.0.3465.6.6.0.0.0.0.356.1360.0j3j2j1.6.0....0...1ac.1.45.img..3.3.492.aoMxDMWvbig#hl=cs&amp;q=migr%C3%A9na&amp;tbm=isch&amp;facrc=_&amp;imgdii=_&amp;imgrc=8p-d6sKsYZTNTM%253A%3BHDYfGSRy9T_TYM%3Bhttp%253A%252F%252Fimg.diva.sk%252Fstories%252FZdravie%252Fmigrena_druha_4.jpg%3Bhttp%253A</a:t>
            </a:r>
            <a:r>
              <a:rPr lang="cs-CZ" sz="900" dirty="0" smtClean="0">
                <a:hlinkClick r:id="rId3" action="ppaction://hlinkfile"/>
              </a:rPr>
              <a:t>%252F%252Fdiva.aktuality.sk%252Fclanok%252F37250%252Fstrasiak-menom-migrena-10-tipov-ako-ju-porazit%252F%3B250%3B400</a:t>
            </a:r>
            <a:endParaRPr lang="cs-CZ" sz="900" dirty="0" smtClean="0"/>
          </a:p>
          <a:p>
            <a:r>
              <a:rPr lang="cs-CZ" sz="900" dirty="0" smtClean="0"/>
              <a:t>g.3..0l10.1290.2136.0.3465.6.6.0.0.0.0.356.1360.0j3j2j1.6.0....0...1ac.1.45.img..3.3.492.aoMxDMWvbig#</a:t>
            </a:r>
            <a:r>
              <a:rPr lang="cs-CZ" sz="900" dirty="0" err="1" smtClean="0"/>
              <a:t>hl</a:t>
            </a:r>
            <a:r>
              <a:rPr lang="cs-CZ" sz="900" dirty="0" smtClean="0"/>
              <a:t>=</a:t>
            </a:r>
            <a:r>
              <a:rPr lang="cs-CZ" sz="900" dirty="0" err="1" smtClean="0"/>
              <a:t>cs</a:t>
            </a:r>
            <a:r>
              <a:rPr lang="cs-CZ" sz="900" dirty="0" smtClean="0"/>
              <a:t>&amp;q=natrium+</a:t>
            </a:r>
            <a:r>
              <a:rPr lang="cs-CZ" sz="900" dirty="0" err="1" smtClean="0"/>
              <a:t>silicatum</a:t>
            </a:r>
            <a:r>
              <a:rPr lang="cs-CZ" sz="900" dirty="0" smtClean="0"/>
              <a:t>&amp;</a:t>
            </a:r>
            <a:r>
              <a:rPr lang="cs-CZ" sz="900" dirty="0" err="1" smtClean="0"/>
              <a:t>tbm</a:t>
            </a:r>
            <a:r>
              <a:rPr lang="cs-CZ" sz="900" dirty="0" smtClean="0"/>
              <a:t>=</a:t>
            </a:r>
            <a:r>
              <a:rPr lang="cs-CZ" sz="900" dirty="0" err="1" smtClean="0"/>
              <a:t>isch</a:t>
            </a:r>
            <a:r>
              <a:rPr lang="cs-CZ" sz="900" dirty="0" smtClean="0"/>
              <a:t>&amp;</a:t>
            </a:r>
            <a:r>
              <a:rPr lang="cs-CZ" sz="900" dirty="0" err="1" smtClean="0"/>
              <a:t>facrc</a:t>
            </a:r>
            <a:r>
              <a:rPr lang="cs-CZ" sz="900" dirty="0" smtClean="0"/>
              <a:t>=_&amp;</a:t>
            </a:r>
            <a:r>
              <a:rPr lang="cs-CZ" sz="900" dirty="0" err="1" smtClean="0"/>
              <a:t>imgdii</a:t>
            </a:r>
            <a:r>
              <a:rPr lang="cs-CZ" sz="900" dirty="0" smtClean="0"/>
              <a:t>=_&amp;</a:t>
            </a:r>
            <a:r>
              <a:rPr lang="cs-CZ" sz="900" dirty="0" err="1" smtClean="0"/>
              <a:t>imgrc</a:t>
            </a:r>
            <a:r>
              <a:rPr lang="cs-CZ" sz="900" dirty="0" smtClean="0"/>
              <a:t>=VDFd5GtKbRoOhM%253A%3BzFQoDt-9nDWm0M%3Bhttp%253A%252F%252Fwww.interhomeopathy.org%252Fassets%252Fimages%252F001307%252F648px-Albite2.jpg%3Bhttp%253A%252F%252Fwww.interhomeopathy.org%252Fnatrium-</a:t>
            </a:r>
            <a:r>
              <a:rPr lang="cs-CZ" sz="900" dirty="0" err="1" smtClean="0"/>
              <a:t>silicatum</a:t>
            </a:r>
            <a:r>
              <a:rPr lang="cs-CZ" sz="900" dirty="0" smtClean="0"/>
              <a:t>-</a:t>
            </a:r>
            <a:r>
              <a:rPr lang="cs-CZ" sz="900" dirty="0" err="1" smtClean="0"/>
              <a:t>collapse</a:t>
            </a:r>
            <a:r>
              <a:rPr lang="cs-CZ" sz="900" dirty="0" smtClean="0"/>
              <a:t>-</a:t>
            </a:r>
            <a:r>
              <a:rPr lang="cs-CZ" sz="900" dirty="0" err="1" smtClean="0"/>
              <a:t>of</a:t>
            </a:r>
            <a:r>
              <a:rPr lang="cs-CZ" sz="900" dirty="0" smtClean="0"/>
              <a:t>-</a:t>
            </a:r>
            <a:r>
              <a:rPr lang="cs-CZ" sz="900" dirty="0" err="1" smtClean="0"/>
              <a:t>relationships</a:t>
            </a:r>
            <a:r>
              <a:rPr lang="cs-CZ" sz="900" dirty="0" smtClean="0"/>
              <a:t>%3B648%3B599</a:t>
            </a:r>
          </a:p>
          <a:p>
            <a:r>
              <a:rPr lang="cs-CZ" sz="900" dirty="0" smtClean="0"/>
              <a:t>https://www.google.cz/search?hl=cs&amp;site=imghp&amp;tbm=isch&amp;source=hp&amp;biw=1366&amp;bih=641&amp;q=bolest&amp;oq=bolest&amp;gs_l=img.3..0l10.1290.2136.0.3465.6.6.0.0.0.0.356.1360.0j3j2j1.6.0....0...1ac.1.45.img..3.3.492.aoMxDMWvbig#hl=cs&amp;q=natrium+silicatum&amp;tbm=isch&amp;facrc=_&amp;imgdii=_&amp;imgrc=Wyk6hscS4EFH_M%253A%3BzFQoDt-9nDWm0M%3Bhttp%253A%252F%252Fwww.interhomeopathy.org%252Fassets%252Fimages%252F001307%252F800px-DuneBlanche.jpg%3Bhttp%253A%252F%252Fwww.interhomeopathy.org%252Fnatrium-silicatum-collapse-of-relationships%3B800%3B600</a:t>
            </a:r>
            <a:endParaRPr lang="cs-CZ" sz="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endParaRPr lang="cs-CZ" dirty="0"/>
          </a:p>
        </p:txBody>
      </p:sp>
      <p:pic>
        <p:nvPicPr>
          <p:cNvPr id="4" name="Zástupný symbol pro obsah 3" descr="800px-DuneBlanch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484784"/>
            <a:ext cx="5616624" cy="3549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troubles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Started</a:t>
            </a:r>
            <a:r>
              <a:rPr lang="cs-CZ" dirty="0" smtClean="0"/>
              <a:t> </a:t>
            </a:r>
            <a:r>
              <a:rPr lang="cs-CZ" dirty="0" err="1" smtClean="0"/>
              <a:t>suddenly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endParaRPr lang="cs-CZ" dirty="0" smtClean="0"/>
          </a:p>
          <a:p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obdomen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swollen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sore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Pain</a:t>
            </a:r>
            <a:r>
              <a:rPr lang="cs-CZ" dirty="0" smtClean="0"/>
              <a:t> </a:t>
            </a:r>
            <a:r>
              <a:rPr lang="cs-CZ" dirty="0" err="1" smtClean="0"/>
              <a:t>expanded</a:t>
            </a:r>
            <a:r>
              <a:rPr lang="cs-CZ" dirty="0" smtClean="0"/>
              <a:t> to </a:t>
            </a:r>
            <a:r>
              <a:rPr lang="cs-CZ" dirty="0" err="1" smtClean="0"/>
              <a:t>back</a:t>
            </a:r>
            <a:endParaRPr lang="cs-CZ" dirty="0" smtClean="0"/>
          </a:p>
          <a:p>
            <a:r>
              <a:rPr lang="cs-CZ" dirty="0" smtClean="0"/>
              <a:t>Sharp </a:t>
            </a:r>
            <a:r>
              <a:rPr lang="cs-CZ" dirty="0" err="1" smtClean="0"/>
              <a:t>pain</a:t>
            </a:r>
            <a:r>
              <a:rPr lang="cs-CZ" dirty="0" smtClean="0"/>
              <a:t> as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knife</a:t>
            </a:r>
            <a:r>
              <a:rPr lang="cs-CZ" dirty="0" smtClean="0"/>
              <a:t>,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stomach</a:t>
            </a:r>
            <a:r>
              <a:rPr lang="cs-CZ" dirty="0" smtClean="0"/>
              <a:t> </a:t>
            </a:r>
            <a:r>
              <a:rPr lang="cs-CZ" dirty="0" err="1" smtClean="0"/>
              <a:t>downwards</a:t>
            </a:r>
            <a:endParaRPr lang="cs-CZ" dirty="0" smtClean="0"/>
          </a:p>
          <a:p>
            <a:r>
              <a:rPr lang="cs-CZ" dirty="0" err="1" smtClean="0"/>
              <a:t>Worse</a:t>
            </a:r>
            <a:r>
              <a:rPr lang="cs-CZ" dirty="0" smtClean="0"/>
              <a:t> –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r>
              <a:rPr lang="cs-CZ" dirty="0" smtClean="0"/>
              <a:t>, 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antidepresive</a:t>
            </a:r>
            <a:r>
              <a:rPr lang="cs-CZ" dirty="0" smtClean="0"/>
              <a:t> </a:t>
            </a:r>
            <a:r>
              <a:rPr lang="cs-CZ" dirty="0" err="1" smtClean="0"/>
              <a:t>pills</a:t>
            </a:r>
            <a:r>
              <a:rPr lang="cs-CZ" dirty="0" smtClean="0"/>
              <a:t>, </a:t>
            </a:r>
            <a:r>
              <a:rPr lang="cs-CZ" dirty="0" err="1" smtClean="0"/>
              <a:t>sitting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longer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Sharp pain as from knife</a:t>
            </a:r>
            <a:endParaRPr lang="cs-CZ" dirty="0"/>
          </a:p>
        </p:txBody>
      </p:sp>
      <p:pic>
        <p:nvPicPr>
          <p:cNvPr id="5" name="Obrázek 4" descr="bol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2312" y="2557462"/>
            <a:ext cx="2619375" cy="1743075"/>
          </a:xfrm>
          <a:prstGeom prst="rect">
            <a:avLst/>
          </a:prstGeom>
        </p:spPr>
      </p:pic>
      <p:pic>
        <p:nvPicPr>
          <p:cNvPr id="9" name="Zástupný symbol pro obsah 8" descr="bo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7704" y="1916832"/>
            <a:ext cx="4824536" cy="40929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troubles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Frequent</a:t>
            </a:r>
            <a:r>
              <a:rPr lang="cs-CZ" dirty="0" smtClean="0"/>
              <a:t> </a:t>
            </a:r>
            <a:r>
              <a:rPr lang="cs-CZ" dirty="0" err="1" smtClean="0"/>
              <a:t>urge</a:t>
            </a:r>
            <a:r>
              <a:rPr lang="cs-CZ" dirty="0" smtClean="0"/>
              <a:t> to </a:t>
            </a:r>
            <a:r>
              <a:rPr lang="cs-CZ" dirty="0" err="1" smtClean="0"/>
              <a:t>urinate</a:t>
            </a:r>
            <a:endParaRPr lang="cs-CZ" dirty="0" smtClean="0"/>
          </a:p>
          <a:p>
            <a:r>
              <a:rPr lang="cs-CZ" dirty="0" err="1" smtClean="0"/>
              <a:t>Constipation</a:t>
            </a:r>
            <a:r>
              <a:rPr lang="cs-CZ" dirty="0" smtClean="0"/>
              <a:t> </a:t>
            </a:r>
            <a:r>
              <a:rPr lang="cs-CZ" dirty="0" err="1" smtClean="0"/>
              <a:t>alternated</a:t>
            </a:r>
            <a:r>
              <a:rPr lang="cs-CZ" dirty="0" smtClean="0"/>
              <a:t> </a:t>
            </a:r>
            <a:r>
              <a:rPr lang="cs-CZ" dirty="0" err="1" smtClean="0"/>
              <a:t>diarrhea</a:t>
            </a:r>
            <a:endParaRPr lang="cs-CZ" dirty="0" smtClean="0"/>
          </a:p>
          <a:p>
            <a:r>
              <a:rPr lang="cs-CZ" dirty="0" err="1" smtClean="0"/>
              <a:t>Painful</a:t>
            </a:r>
            <a:r>
              <a:rPr lang="cs-CZ" dirty="0" smtClean="0"/>
              <a:t> flatulence</a:t>
            </a:r>
          </a:p>
          <a:p>
            <a:r>
              <a:rPr lang="cs-CZ" dirty="0" err="1" smtClean="0"/>
              <a:t>Pain</a:t>
            </a:r>
            <a:r>
              <a:rPr lang="cs-CZ" dirty="0" smtClean="0"/>
              <a:t> </a:t>
            </a:r>
            <a:r>
              <a:rPr lang="cs-CZ" dirty="0" err="1" smtClean="0"/>
              <a:t>started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,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on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sides</a:t>
            </a:r>
            <a:endParaRPr lang="cs-CZ" dirty="0" smtClean="0"/>
          </a:p>
          <a:p>
            <a:r>
              <a:rPr lang="cs-CZ" dirty="0" err="1" smtClean="0"/>
              <a:t>Pain</a:t>
            </a:r>
            <a:r>
              <a:rPr lang="cs-CZ" dirty="0" smtClean="0"/>
              <a:t> </a:t>
            </a:r>
            <a:r>
              <a:rPr lang="cs-CZ" dirty="0" err="1" smtClean="0"/>
              <a:t>wakes</a:t>
            </a:r>
            <a:r>
              <a:rPr lang="cs-CZ" dirty="0" smtClean="0"/>
              <a:t> her </a:t>
            </a:r>
            <a:r>
              <a:rPr lang="cs-CZ" dirty="0" err="1" smtClean="0"/>
              <a:t>up</a:t>
            </a:r>
            <a:r>
              <a:rPr lang="cs-CZ" dirty="0" smtClean="0"/>
              <a:t> in </a:t>
            </a:r>
            <a:r>
              <a:rPr lang="cs-CZ" dirty="0" err="1" smtClean="0"/>
              <a:t>night</a:t>
            </a:r>
            <a:r>
              <a:rPr lang="cs-CZ" dirty="0" smtClean="0"/>
              <a:t>,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stops</a:t>
            </a:r>
            <a:endParaRPr lang="cs-CZ" dirty="0" smtClean="0"/>
          </a:p>
          <a:p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nausea</a:t>
            </a:r>
            <a:r>
              <a:rPr lang="cs-CZ" dirty="0" smtClean="0"/>
              <a:t>, </a:t>
            </a:r>
            <a:r>
              <a:rPr lang="cs-CZ" dirty="0" err="1" smtClean="0"/>
              <a:t>can</a:t>
            </a:r>
            <a:r>
              <a:rPr lang="cs-CZ" dirty="0" smtClean="0"/>
              <a:t>´t </a:t>
            </a:r>
            <a:r>
              <a:rPr lang="cs-CZ" dirty="0" err="1" smtClean="0"/>
              <a:t>eat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troubles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 2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r>
              <a:rPr lang="cs-CZ" dirty="0" smtClean="0"/>
              <a:t> has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stopped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little</a:t>
            </a:r>
            <a:r>
              <a:rPr lang="cs-CZ" dirty="0" smtClean="0"/>
              <a:t> bit </a:t>
            </a:r>
            <a:r>
              <a:rPr lang="cs-CZ" dirty="0" err="1" smtClean="0"/>
              <a:t>better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eats</a:t>
            </a:r>
            <a:r>
              <a:rPr lang="cs-CZ" dirty="0" smtClean="0"/>
              <a:t> to</a:t>
            </a:r>
            <a:r>
              <a:rPr lang="en-US" dirty="0" smtClean="0"/>
              <a:t>o</a:t>
            </a:r>
            <a:r>
              <a:rPr lang="cs-CZ" dirty="0" smtClean="0"/>
              <a:t> </a:t>
            </a:r>
            <a:r>
              <a:rPr lang="cs-CZ" dirty="0" err="1" smtClean="0"/>
              <a:t>little</a:t>
            </a:r>
            <a:endParaRPr lang="cs-CZ" dirty="0" smtClean="0"/>
          </a:p>
          <a:p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times</a:t>
            </a:r>
            <a:r>
              <a:rPr lang="cs-CZ" dirty="0" smtClean="0"/>
              <a:t> </a:t>
            </a:r>
            <a:r>
              <a:rPr lang="cs-CZ" dirty="0" err="1" smtClean="0"/>
              <a:t>hospitalized</a:t>
            </a:r>
            <a:endParaRPr lang="cs-CZ" dirty="0" smtClean="0"/>
          </a:p>
          <a:p>
            <a:r>
              <a:rPr lang="cs-CZ" dirty="0" err="1" smtClean="0"/>
              <a:t>Gynecological</a:t>
            </a:r>
            <a:r>
              <a:rPr lang="cs-CZ" dirty="0" smtClean="0"/>
              <a:t>, </a:t>
            </a:r>
            <a:r>
              <a:rPr lang="cs-CZ" dirty="0" err="1" smtClean="0"/>
              <a:t>internal</a:t>
            </a:r>
            <a:r>
              <a:rPr lang="cs-CZ" dirty="0" smtClean="0"/>
              <a:t>, </a:t>
            </a:r>
            <a:r>
              <a:rPr lang="cs-CZ" dirty="0" err="1" smtClean="0"/>
              <a:t>laboratories</a:t>
            </a:r>
            <a:r>
              <a:rPr lang="cs-CZ" dirty="0" smtClean="0"/>
              <a:t>, </a:t>
            </a:r>
            <a:r>
              <a:rPr lang="en-US" dirty="0" smtClean="0"/>
              <a:t>    </a:t>
            </a:r>
            <a:r>
              <a:rPr lang="cs-CZ" dirty="0" smtClean="0"/>
              <a:t>x-</a:t>
            </a:r>
            <a:r>
              <a:rPr lang="cs-CZ" dirty="0" err="1" smtClean="0"/>
              <a:t>ray</a:t>
            </a:r>
            <a:r>
              <a:rPr lang="cs-CZ" dirty="0" smtClean="0"/>
              <a:t> </a:t>
            </a:r>
            <a:r>
              <a:rPr lang="cs-CZ" dirty="0" err="1" smtClean="0"/>
              <a:t>examinations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no </a:t>
            </a:r>
            <a:r>
              <a:rPr lang="cs-CZ" dirty="0" err="1" smtClean="0"/>
              <a:t>resul</a:t>
            </a:r>
            <a:r>
              <a:rPr lang="en-US" dirty="0" smtClean="0"/>
              <a:t>t</a:t>
            </a:r>
            <a:r>
              <a:rPr lang="cs-CZ" dirty="0" smtClean="0"/>
              <a:t>s</a:t>
            </a:r>
            <a:endParaRPr lang="cs-CZ" dirty="0"/>
          </a:p>
        </p:txBody>
      </p:sp>
      <p:pic>
        <p:nvPicPr>
          <p:cNvPr id="4" name="Obrázek 3" descr="bolest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653136"/>
            <a:ext cx="2628900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Migrains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Started</a:t>
            </a:r>
            <a:r>
              <a:rPr lang="cs-CZ" dirty="0" smtClean="0"/>
              <a:t> in puberty</a:t>
            </a:r>
          </a:p>
          <a:p>
            <a:r>
              <a:rPr lang="cs-CZ" dirty="0" err="1" smtClean="0"/>
              <a:t>Worse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cs-CZ" dirty="0" err="1" smtClean="0"/>
              <a:t>married</a:t>
            </a:r>
            <a:r>
              <a:rPr lang="cs-CZ" dirty="0" smtClean="0"/>
              <a:t> – 3-4 </a:t>
            </a:r>
            <a:r>
              <a:rPr lang="cs-CZ" dirty="0" err="1" smtClean="0"/>
              <a:t>days</a:t>
            </a:r>
            <a:r>
              <a:rPr lang="cs-CZ" dirty="0" smtClean="0"/>
              <a:t> per </a:t>
            </a:r>
            <a:r>
              <a:rPr lang="cs-CZ" dirty="0" err="1" smtClean="0"/>
              <a:t>week</a:t>
            </a:r>
            <a:r>
              <a:rPr lang="cs-CZ" dirty="0" smtClean="0"/>
              <a:t>,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once</a:t>
            </a:r>
            <a:r>
              <a:rPr lang="cs-CZ" dirty="0" smtClean="0"/>
              <a:t> a </a:t>
            </a:r>
            <a:r>
              <a:rPr lang="cs-CZ" dirty="0" err="1" smtClean="0"/>
              <a:t>month</a:t>
            </a:r>
            <a:endParaRPr lang="cs-CZ" dirty="0" smtClean="0"/>
          </a:p>
          <a:p>
            <a:r>
              <a:rPr lang="cs-CZ" dirty="0" err="1" smtClean="0"/>
              <a:t>Pulling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r>
              <a:rPr lang="cs-CZ" dirty="0" smtClean="0"/>
              <a:t> </a:t>
            </a:r>
            <a:r>
              <a:rPr lang="cs-CZ" dirty="0" err="1" smtClean="0"/>
              <a:t>extending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forehead</a:t>
            </a:r>
            <a:r>
              <a:rPr lang="cs-CZ" dirty="0" smtClean="0"/>
              <a:t> to </a:t>
            </a:r>
            <a:r>
              <a:rPr lang="cs-CZ" dirty="0" err="1" smtClean="0"/>
              <a:t>eye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cheek</a:t>
            </a:r>
            <a:endParaRPr lang="cs-CZ" dirty="0" smtClean="0"/>
          </a:p>
          <a:p>
            <a:r>
              <a:rPr lang="cs-CZ" dirty="0" err="1" smtClean="0"/>
              <a:t>Pain</a:t>
            </a:r>
            <a:r>
              <a:rPr lang="cs-CZ" dirty="0" smtClean="0"/>
              <a:t> </a:t>
            </a:r>
            <a:r>
              <a:rPr lang="cs-CZ" dirty="0" err="1" smtClean="0"/>
              <a:t>started</a:t>
            </a:r>
            <a:r>
              <a:rPr lang="cs-CZ" dirty="0" smtClean="0"/>
              <a:t> on </a:t>
            </a:r>
            <a:r>
              <a:rPr lang="cs-CZ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,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endParaRPr lang="cs-CZ" dirty="0" smtClean="0"/>
          </a:p>
          <a:p>
            <a:r>
              <a:rPr lang="cs-CZ" dirty="0" err="1" smtClean="0"/>
              <a:t>Worse</a:t>
            </a:r>
            <a:r>
              <a:rPr lang="cs-CZ" dirty="0" smtClean="0"/>
              <a:t> as </a:t>
            </a:r>
            <a:r>
              <a:rPr lang="cs-CZ" dirty="0" err="1" smtClean="0"/>
              <a:t>result</a:t>
            </a:r>
            <a:r>
              <a:rPr lang="cs-CZ" dirty="0" smtClean="0"/>
              <a:t> to </a:t>
            </a:r>
            <a:r>
              <a:rPr lang="cs-CZ" dirty="0" err="1" smtClean="0"/>
              <a:t>noise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light</a:t>
            </a:r>
            <a:endParaRPr lang="cs-CZ" dirty="0" smtClean="0"/>
          </a:p>
          <a:p>
            <a:r>
              <a:rPr lang="cs-CZ" dirty="0" err="1" smtClean="0"/>
              <a:t>Accompanied</a:t>
            </a:r>
            <a:r>
              <a:rPr lang="cs-CZ" dirty="0" smtClean="0"/>
              <a:t> by </a:t>
            </a:r>
            <a:r>
              <a:rPr lang="cs-CZ" dirty="0" err="1" smtClean="0"/>
              <a:t>vomiting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5" name="Obrázek 4" descr="migren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60648"/>
            <a:ext cx="1685925" cy="2705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Menstruation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Painful</a:t>
            </a:r>
            <a:endParaRPr lang="cs-CZ" dirty="0" smtClean="0"/>
          </a:p>
          <a:p>
            <a:r>
              <a:rPr lang="cs-CZ" dirty="0" err="1" smtClean="0"/>
              <a:t>Delayed</a:t>
            </a:r>
            <a:r>
              <a:rPr lang="cs-CZ" dirty="0" smtClean="0"/>
              <a:t> 2 </a:t>
            </a:r>
            <a:r>
              <a:rPr lang="cs-CZ" dirty="0" err="1" smtClean="0"/>
              <a:t>or</a:t>
            </a:r>
            <a:r>
              <a:rPr lang="cs-CZ" dirty="0" smtClean="0"/>
              <a:t> 3 </a:t>
            </a:r>
            <a:r>
              <a:rPr lang="cs-CZ" dirty="0" err="1" smtClean="0"/>
              <a:t>weeks</a:t>
            </a:r>
            <a:endParaRPr lang="cs-CZ" dirty="0" smtClean="0"/>
          </a:p>
          <a:p>
            <a:r>
              <a:rPr lang="cs-CZ" dirty="0" err="1" smtClean="0"/>
              <a:t>Cramps</a:t>
            </a:r>
            <a:r>
              <a:rPr lang="cs-CZ" dirty="0" smtClean="0"/>
              <a:t> in </a:t>
            </a:r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obdomen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men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960324"/>
            <a:ext cx="5328592" cy="2348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799</TotalTime>
  <Words>1133</Words>
  <Application>Microsoft Office PowerPoint</Application>
  <PresentationFormat>Předvádění na obrazovce (4:3)</PresentationFormat>
  <Paragraphs>164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Talent</vt:lpstr>
      <vt:lpstr>NATRIUM SILICATUM</vt:lpstr>
      <vt:lpstr>Snímek 2</vt:lpstr>
      <vt:lpstr>Natrium silicatum case</vt:lpstr>
      <vt:lpstr>Main physical troubles:</vt:lpstr>
      <vt:lpstr>Sharp pain as from knife</vt:lpstr>
      <vt:lpstr>Main physical troubles:</vt:lpstr>
      <vt:lpstr>Main physical troubles:</vt:lpstr>
      <vt:lpstr>Migrains:</vt:lpstr>
      <vt:lpstr>Menstruation:</vt:lpstr>
      <vt:lpstr>Another physical troubles:</vt:lpstr>
      <vt:lpstr>Mental state:</vt:lpstr>
      <vt:lpstr>The remedy I gave her:</vt:lpstr>
      <vt:lpstr>I went back to situation, when it started:</vt:lpstr>
      <vt:lpstr>How did she feel?</vt:lpstr>
      <vt:lpstr>She felt:</vt:lpstr>
      <vt:lpstr>Repertorization: </vt:lpstr>
      <vt:lpstr>Natrium silicatum </vt:lpstr>
      <vt:lpstr>Follow ups:</vt:lpstr>
      <vt:lpstr>Follow up April 2011 </vt:lpstr>
      <vt:lpstr>Natrium silicatum - mind</vt:lpstr>
      <vt:lpstr>Natrium silicatum - physical</vt:lpstr>
      <vt:lpstr>Natrium silicatum – the remedy for devorse?</vt:lpstr>
      <vt:lpstr>Differential diagnosis </vt:lpstr>
      <vt:lpstr>Differential diagnosis</vt:lpstr>
      <vt:lpstr>Differential diagnosis</vt:lpstr>
      <vt:lpstr>Are for you, Homeopaths, various level of healing?</vt:lpstr>
      <vt:lpstr>If so, which once?</vt:lpstr>
      <vt:lpstr>Which strategies are you applying in your practice?</vt:lpstr>
      <vt:lpstr>Homeopathy can </vt:lpstr>
      <vt:lpstr>Sources of the pictures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PETRA  CIHLAROVA</dc:title>
  <dc:creator>ACER</dc:creator>
  <cp:lastModifiedBy>ACER</cp:lastModifiedBy>
  <cp:revision>82</cp:revision>
  <dcterms:created xsi:type="dcterms:W3CDTF">2014-05-23T09:03:52Z</dcterms:created>
  <dcterms:modified xsi:type="dcterms:W3CDTF">2014-07-31T09:25:45Z</dcterms:modified>
</cp:coreProperties>
</file>